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81" r:id="rId5"/>
    <p:sldId id="261" r:id="rId6"/>
    <p:sldId id="282" r:id="rId7"/>
    <p:sldId id="262" r:id="rId8"/>
    <p:sldId id="286" r:id="rId9"/>
    <p:sldId id="263" r:id="rId10"/>
    <p:sldId id="285" r:id="rId11"/>
    <p:sldId id="284" r:id="rId12"/>
    <p:sldId id="280" r:id="rId13"/>
    <p:sldId id="277" r:id="rId14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ketute" initials="M" lastIdx="0" clrIdx="0">
    <p:extLst>
      <p:ext uri="{19B8F6BF-5375-455C-9EA6-DF929625EA0E}">
        <p15:presenceInfo xmlns:p15="http://schemas.microsoft.com/office/powerpoint/2012/main" userId="Marketut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7" autoAdjust="0"/>
    <p:restoredTop sz="93678" autoAdjust="0"/>
  </p:normalViewPr>
  <p:slideViewPr>
    <p:cSldViewPr snapToGrid="0">
      <p:cViewPr varScale="1">
        <p:scale>
          <a:sx n="62" d="100"/>
          <a:sy n="62" d="100"/>
        </p:scale>
        <p:origin x="840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CFAE44F-944E-4E3D-98F2-81265C8AA6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940B047E-0B3B-4020-A85B-CEB3A80539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3206439A-D05B-46CD-BC95-E0ECC53F72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BD216-7220-49B3-8FA8-933C9B94CF57}" type="datetimeFigureOut">
              <a:rPr lang="cs-CZ" smtClean="0"/>
              <a:t>3. 4. 2018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8B742F75-C41D-418E-8EF5-42E9B04AE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7C98BD7-0A66-4189-9F90-28C8A6914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87A3B-5312-4BC0-8C24-1174460D30F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58589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F84B4B6-0C1D-4B0A-890D-87D8982650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7818DF77-424D-4E93-B12D-3C8F3AB67B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181229E7-0569-499C-8B2C-86EE3B9625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BD216-7220-49B3-8FA8-933C9B94CF57}" type="datetimeFigureOut">
              <a:rPr lang="cs-CZ" smtClean="0"/>
              <a:t>3. 4. 2018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DC4283AC-4327-4ACE-A3B8-0ABF5ECB5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4DC8A7E-F263-4EC3-8CA2-EC69689537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87A3B-5312-4BC0-8C24-1174460D30F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21700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A6A91B4E-2782-45C5-95C8-36340A8817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6654A66D-1545-4CB9-9EEC-BD01D7B8BE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7130317-4F76-429A-9AA7-9A46499545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BD216-7220-49B3-8FA8-933C9B94CF57}" type="datetimeFigureOut">
              <a:rPr lang="cs-CZ" smtClean="0"/>
              <a:t>3. 4. 2018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1CECEC66-573A-4E8E-BCC3-AE968BAA6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F720775-30D4-4E3F-B49A-47793EE88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87A3B-5312-4BC0-8C24-1174460D30F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32393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9C65342-D7A2-4E82-BE9D-A331B2849C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8E680594-2F6A-47A7-BB9E-F2204CDFA3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1F3C9864-7022-4FFA-90DB-D6CAF09EA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BD216-7220-49B3-8FA8-933C9B94CF57}" type="datetimeFigureOut">
              <a:rPr lang="cs-CZ" smtClean="0"/>
              <a:t>3. 4. 2018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70A46378-B8B1-49D0-AF0F-0C5B93BB5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B3F02E7F-282B-4FD8-A1B4-A9445B0D1D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87A3B-5312-4BC0-8C24-1174460D30F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12986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EF81A48-FADC-43AC-947A-5165351952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BB1D288D-B18E-4FD2-934F-9819964509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3E47B922-1E7D-4D17-96A1-A01CE42B66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BD216-7220-49B3-8FA8-933C9B94CF57}" type="datetimeFigureOut">
              <a:rPr lang="cs-CZ" smtClean="0"/>
              <a:t>3. 4. 2018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FF0D660-3640-4805-A63C-36ABD5D5DC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C4E5A80-78B8-4B0A-9A73-2575D696E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87A3B-5312-4BC0-8C24-1174460D30F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5960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D8DB28C-B136-4E62-B030-9015CD724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4637E1D3-948F-4ECD-9611-E8105920B2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0C91EDD2-3F9D-4998-BB5E-FFCDCEBC0B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131FD06C-4CB0-4A65-AE60-CA38BD2E59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BD216-7220-49B3-8FA8-933C9B94CF57}" type="datetimeFigureOut">
              <a:rPr lang="cs-CZ" smtClean="0"/>
              <a:t>3. 4. 2018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FCF766E9-1D31-4A2F-B542-9A0B1982E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D86BC886-8F63-4292-B11F-5BAACDED8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87A3B-5312-4BC0-8C24-1174460D30F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2308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CBECC92-65B3-4B3E-9D86-6F0AE63727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4CC42B50-0DFE-476A-A0FC-1671C73D25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446356CC-4829-47BB-B32E-031C9766EB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>
            <a:extLst>
              <a:ext uri="{FF2B5EF4-FFF2-40B4-BE49-F238E27FC236}">
                <a16:creationId xmlns:a16="http://schemas.microsoft.com/office/drawing/2014/main" id="{7D1E9012-29F3-4698-9EA4-1F50368780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>
            <a:extLst>
              <a:ext uri="{FF2B5EF4-FFF2-40B4-BE49-F238E27FC236}">
                <a16:creationId xmlns:a16="http://schemas.microsoft.com/office/drawing/2014/main" id="{4C809479-1456-4F7E-B734-DD06302332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F9218187-55E7-4B27-99C6-92E3B4F2D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BD216-7220-49B3-8FA8-933C9B94CF57}" type="datetimeFigureOut">
              <a:rPr lang="cs-CZ" smtClean="0"/>
              <a:t>3. 4. 2018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7764079F-AF88-4BFF-BAE4-68B1AA4B5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2E0C75C9-A93D-4DCC-9071-C729C05A26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87A3B-5312-4BC0-8C24-1174460D30F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46318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F0E9A6E-8CEE-41E4-8970-F60FF2460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6F2DB762-79AB-49C0-BE6A-81BC1967A6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BD216-7220-49B3-8FA8-933C9B94CF57}" type="datetimeFigureOut">
              <a:rPr lang="cs-CZ" smtClean="0"/>
              <a:t>3. 4. 2018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041E068D-6419-4116-B09B-E604C43205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0B34C372-C443-4165-814B-BE8A5D822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87A3B-5312-4BC0-8C24-1174460D30F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6099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8F78FED6-BF46-428B-9A23-03532904FA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BD216-7220-49B3-8FA8-933C9B94CF57}" type="datetimeFigureOut">
              <a:rPr lang="cs-CZ" smtClean="0"/>
              <a:t>3. 4. 2018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93CF528E-32E8-47A6-AC9D-2BAFF5718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00B70471-9273-488E-982F-95DC00CF3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87A3B-5312-4BC0-8C24-1174460D30F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10623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0D689D9-BAC7-4A92-A9FB-EAF09239AA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2C1CD844-D927-4F95-A2A9-9E3C6173F1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>
            <a:extLst>
              <a:ext uri="{FF2B5EF4-FFF2-40B4-BE49-F238E27FC236}">
                <a16:creationId xmlns:a16="http://schemas.microsoft.com/office/drawing/2014/main" id="{340C2731-2229-44BB-9E37-1A6FF7389B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37670663-F478-428C-80F7-E276A2959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BD216-7220-49B3-8FA8-933C9B94CF57}" type="datetimeFigureOut">
              <a:rPr lang="cs-CZ" smtClean="0"/>
              <a:t>3. 4. 2018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A9A63579-978F-4E1B-B5F7-67B078EA48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AAF595C-ACA9-40CE-870E-9CFA7AB24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87A3B-5312-4BC0-8C24-1174460D30F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389193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149EBF6-7C5E-4B8F-8A72-DB13560F20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2AF37BB7-CC3F-46D3-9214-022B3B59EF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>
            <a:extLst>
              <a:ext uri="{FF2B5EF4-FFF2-40B4-BE49-F238E27FC236}">
                <a16:creationId xmlns:a16="http://schemas.microsoft.com/office/drawing/2014/main" id="{E5EB3F28-EE4C-434B-9929-0497D7A558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97E4418A-9DB0-4234-9E60-3402BD0AD8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BD216-7220-49B3-8FA8-933C9B94CF57}" type="datetimeFigureOut">
              <a:rPr lang="cs-CZ" smtClean="0"/>
              <a:t>3. 4. 2018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AACD3342-08A4-488B-86DF-38993B8F2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38B00D82-79B1-4CC7-87F8-E620F6A40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87A3B-5312-4BC0-8C24-1174460D30F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97341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85A68015-9BD7-4004-9F1B-2910E4E97B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7CCCC8B8-0DBA-4A98-9ECD-343F12465D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4507946D-4BE9-4FEA-BF7B-2877C953519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BD216-7220-49B3-8FA8-933C9B94CF57}" type="datetimeFigureOut">
              <a:rPr lang="cs-CZ" smtClean="0"/>
              <a:t>3. 4. 2018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89A64EB-0F60-4970-B860-847CD63765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0BA8E48-7EBC-46E3-A101-DDA9E04C46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187A3B-5312-4BC0-8C24-1174460D30F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45479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rkive.org/black-headed-gull/larus-ridibundus/image-A21006.html" TargetMode="External"/><Relationship Id="rId3" Type="http://schemas.openxmlformats.org/officeDocument/2006/relationships/image" Target="../media/image1.jpg"/><Relationship Id="rId7" Type="http://schemas.openxmlformats.org/officeDocument/2006/relationships/image" Target="../media/image3.jpg"/><Relationship Id="rId2" Type="http://schemas.openxmlformats.org/officeDocument/2006/relationships/hyperlink" Target="http://www.arkive.org/mute-swan/cygnus-olor/image-A22017.html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arkive.org/white-stork/ciconia-ciconia/image-G52697.html" TargetMode="External"/><Relationship Id="rId5" Type="http://schemas.openxmlformats.org/officeDocument/2006/relationships/image" Target="../media/image2.jpg"/><Relationship Id="rId4" Type="http://schemas.openxmlformats.org/officeDocument/2006/relationships/hyperlink" Target="http://www.arkive.org/pheasant/phasianus-colchicus/image-A22244.html" TargetMode="External"/><Relationship Id="rId9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hyperlink" Target="http://wysinfo.com/Migratory_Birds/picts/Migration_map_new_ne_600_625.jpg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rkive.org/white-stork/ciconia-ciconia/" TargetMode="External"/><Relationship Id="rId13" Type="http://schemas.openxmlformats.org/officeDocument/2006/relationships/hyperlink" Target="http://www.arkive.org/grey-partridge/perdix-perdix/image-A2963.html" TargetMode="External"/><Relationship Id="rId3" Type="http://schemas.openxmlformats.org/officeDocument/2006/relationships/image" Target="../media/image36.jpg"/><Relationship Id="rId7" Type="http://schemas.openxmlformats.org/officeDocument/2006/relationships/image" Target="../media/image38.jpg"/><Relationship Id="rId12" Type="http://schemas.openxmlformats.org/officeDocument/2006/relationships/image" Target="../media/image41.jpg"/><Relationship Id="rId2" Type="http://schemas.openxmlformats.org/officeDocument/2006/relationships/hyperlink" Target="http://www.arkive.org/goldfinch/carduelis-carduelis/image-A21015.html" TargetMode="External"/><Relationship Id="rId16" Type="http://schemas.openxmlformats.org/officeDocument/2006/relationships/image" Target="../media/image43.jp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arkive.org/barn-swallow/hirundo-rustica/image-G88198.html" TargetMode="External"/><Relationship Id="rId11" Type="http://schemas.openxmlformats.org/officeDocument/2006/relationships/image" Target="../media/image40.jpg"/><Relationship Id="rId5" Type="http://schemas.openxmlformats.org/officeDocument/2006/relationships/image" Target="../media/image37.jpg"/><Relationship Id="rId15" Type="http://schemas.openxmlformats.org/officeDocument/2006/relationships/hyperlink" Target="http://www.arkive.org/greylag-goose/anser-anser/image-A20401.html" TargetMode="External"/><Relationship Id="rId10" Type="http://schemas.openxmlformats.org/officeDocument/2006/relationships/hyperlink" Target="http://www.arkive.org/greenfinch/carduelis-chloris/image-A20458.html" TargetMode="External"/><Relationship Id="rId4" Type="http://schemas.openxmlformats.org/officeDocument/2006/relationships/hyperlink" Target="http://www.arkive.org/tree-sparrow/passer-montanus/image-A4505.html" TargetMode="External"/><Relationship Id="rId9" Type="http://schemas.openxmlformats.org/officeDocument/2006/relationships/image" Target="../media/image39.jpg"/><Relationship Id="rId14" Type="http://schemas.openxmlformats.org/officeDocument/2006/relationships/image" Target="../media/image42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hyperlink" Target="https://pixers.cz/fototapety/smiley-otaznik-30610321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hyperlink" Target="https://www.arkive.org/cormorant/phalacrocorax-carbo/image-A12009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hyperlink" Target="&#268;ABRADOV&#193;,%20V&#283;ra.%20P&#345;&#237;rodopis%207:%20u&#269;ebnice%20pro%20z&#225;kladn&#237;%20&#353;koly%20a%20v&#237;celet&#225;%20gymn&#225;zia.%20Plze&#328;:%20Fraus,%202005.%20ISBN%208072384244.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hyperlink" Target="&#268;ABRADOV&#193;,%20V&#283;ra.%20P&#345;&#237;rodopis%207:%20u&#269;ebnice%20pro%20z&#225;kladn&#237;%20&#353;koly%20a%20v&#237;celet&#225;%20gymn&#225;zia.%20Plze&#328;:%20Fraus,%202005.%20ISBN%208072384244.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hyperlink" Target="&#268;ABRADOV&#193;,%20V&#283;ra.%20P&#345;&#237;rodopis%207:%20u&#269;ebnice%20pro%20z&#225;kladn&#237;%20&#353;koly%20a%20v&#237;celet&#225;%20gymn&#225;zia.%20Plze&#328;:%20Fraus,%202005.%20ISBN%208072384244.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hyperlink" Target="JUR&#268;&#193;K,%20Jaroslav%20a%20Ji&#345;&#237;%20FRON&#282;K.%20P&#345;&#237;rodopis%207:%20%5bu&#269;ebnice%20pro%20z&#225;kladn&#237;%20&#353;koly%5d.%20Olomouc:%20Prodos,%20c1998.%20ISBN%208072300156.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G"/><Relationship Id="rId3" Type="http://schemas.openxmlformats.org/officeDocument/2006/relationships/image" Target="../media/image22.JPG"/><Relationship Id="rId7" Type="http://schemas.openxmlformats.org/officeDocument/2006/relationships/image" Target="../media/image26.JPG"/><Relationship Id="rId12" Type="http://schemas.openxmlformats.org/officeDocument/2006/relationships/image" Target="../media/image31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G"/><Relationship Id="rId11" Type="http://schemas.openxmlformats.org/officeDocument/2006/relationships/image" Target="../media/image30.JPG"/><Relationship Id="rId5" Type="http://schemas.openxmlformats.org/officeDocument/2006/relationships/image" Target="../media/image24.JPG"/><Relationship Id="rId10" Type="http://schemas.openxmlformats.org/officeDocument/2006/relationships/image" Target="../media/image29.JPG"/><Relationship Id="rId4" Type="http://schemas.openxmlformats.org/officeDocument/2006/relationships/image" Target="../media/image23.JPG"/><Relationship Id="rId9" Type="http://schemas.openxmlformats.org/officeDocument/2006/relationships/image" Target="../media/image28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7" Type="http://schemas.openxmlformats.org/officeDocument/2006/relationships/image" Target="../media/image34.png"/><Relationship Id="rId2" Type="http://schemas.openxmlformats.org/officeDocument/2006/relationships/hyperlink" Target="&#268;ABRADOV&#193;,%20V&#283;ra.%20P&#345;&#237;rodopis%207:%20u&#269;ebnice%20pro%20z&#225;kladn&#237;%20&#353;koly%20a%20v&#237;celet&#225;%20gymn&#225;zia.%20Plze&#328;:%20Fraus,%202005.%20ISBN%208072384244.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P&#345;&#237;rodopis%20II%20pro%207.%20ro&#269;n&#237;k%20z&#225;kladn&#237;%20&#353;koly.%202.%20vyd.%20P&#345;elo&#382;il%20Lud&#283;k%20J.%20DOBRORUKA.%20Praha:%20Scientia,%20pedagogick&#233;%20nakladatelstv&#237;,%202003.%20ISBN%208071833029.P&#345;&#237;rodopis%20II%20pro%207.%20ro&#269;n&#237;k%20z&#225;kladn&#237;%20&#353;koly.%202.%20vyd.%20P&#345;elo&#382;il%20Lud&#283;k%20J.%20DOBRORUKA.%20Praha:%20Scientia,%20pedagogick&#233;%20nakladatelstv&#237;,%202003.%20ISBN%208071833029." TargetMode="External"/><Relationship Id="rId5" Type="http://schemas.openxmlformats.org/officeDocument/2006/relationships/image" Target="../media/image33.png"/><Relationship Id="rId4" Type="http://schemas.openxmlformats.org/officeDocument/2006/relationships/hyperlink" Target="P&#345;&#237;rodopis%20II%20pro%207.%20ro&#269;n&#237;k%20z&#225;kladn&#237;%20&#353;koly.%202.%20vyd.%20P&#345;elo&#382;il%20Lud&#283;k%20J.%20DOBRORUKA.%20Praha:%20Scientia,%20pedagogick&#233;%20nakladatelstv&#237;,%202003.%20ISBN%208071833029.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057B4F3-7DB1-4CFA-805B-5472A1D9D9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14438"/>
            <a:ext cx="9144000" cy="2387600"/>
          </a:xfrm>
        </p:spPr>
        <p:txBody>
          <a:bodyPr/>
          <a:lstStyle/>
          <a:p>
            <a:r>
              <a:rPr lang="cs-CZ" dirty="0"/>
              <a:t>PTÁCI – úvod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8A4B3B80-57DA-41D3-BC78-3A92D866C0B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Markéta Obrovská</a:t>
            </a:r>
          </a:p>
          <a:p>
            <a:r>
              <a:rPr lang="cs-CZ" dirty="0"/>
              <a:t>Hradec Králové 2017/2018</a:t>
            </a:r>
          </a:p>
        </p:txBody>
      </p:sp>
      <p:pic>
        <p:nvPicPr>
          <p:cNvPr id="8" name="Obrázek 7">
            <a:hlinkClick r:id="rId2"/>
            <a:extLst>
              <a:ext uri="{FF2B5EF4-FFF2-40B4-BE49-F238E27FC236}">
                <a16:creationId xmlns:a16="http://schemas.microsoft.com/office/drawing/2014/main" id="{90CCBD59-5B30-42E9-92D4-43EA37078E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852" y="293061"/>
            <a:ext cx="3585064" cy="2387600"/>
          </a:xfrm>
          <a:prstGeom prst="rect">
            <a:avLst/>
          </a:prstGeom>
        </p:spPr>
      </p:pic>
      <p:pic>
        <p:nvPicPr>
          <p:cNvPr id="6" name="Obrázek 5">
            <a:hlinkClick r:id="rId4"/>
            <a:extLst>
              <a:ext uri="{FF2B5EF4-FFF2-40B4-BE49-F238E27FC236}">
                <a16:creationId xmlns:a16="http://schemas.microsoft.com/office/drawing/2014/main" id="{07A41B8D-32DA-466B-81F1-1A711D8D20E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9086" y="292457"/>
            <a:ext cx="3585064" cy="2388204"/>
          </a:xfrm>
          <a:prstGeom prst="rect">
            <a:avLst/>
          </a:prstGeom>
        </p:spPr>
      </p:pic>
      <p:pic>
        <p:nvPicPr>
          <p:cNvPr id="12" name="Obrázek 11">
            <a:hlinkClick r:id="rId6"/>
            <a:extLst>
              <a:ext uri="{FF2B5EF4-FFF2-40B4-BE49-F238E27FC236}">
                <a16:creationId xmlns:a16="http://schemas.microsoft.com/office/drawing/2014/main" id="{3F03EFE5-7413-4E32-91B3-F0A495DA67F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852" y="4176735"/>
            <a:ext cx="3585064" cy="2388204"/>
          </a:xfrm>
          <a:prstGeom prst="rect">
            <a:avLst/>
          </a:prstGeom>
        </p:spPr>
      </p:pic>
      <p:pic>
        <p:nvPicPr>
          <p:cNvPr id="14" name="Obrázek 13">
            <a:hlinkClick r:id="rId8"/>
            <a:extLst>
              <a:ext uri="{FF2B5EF4-FFF2-40B4-BE49-F238E27FC236}">
                <a16:creationId xmlns:a16="http://schemas.microsoft.com/office/drawing/2014/main" id="{EDCD8E85-75D4-4084-8EB7-9EB58C03F4F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9083" y="4156097"/>
            <a:ext cx="3585065" cy="2408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1234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ouvisejÃ­cÃ­ obrÃ¡zek">
            <a:hlinkClick r:id="rId2"/>
            <a:extLst>
              <a:ext uri="{FF2B5EF4-FFF2-40B4-BE49-F238E27FC236}">
                <a16:creationId xmlns:a16="http://schemas.microsoft.com/office/drawing/2014/main" id="{70D32B97-3061-4F5C-AF67-CB5CB3ABAF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4468" y="1072733"/>
            <a:ext cx="5553856" cy="5785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4210CB01-B4EF-4F3D-99FB-78C21315DC5E}"/>
              </a:ext>
            </a:extLst>
          </p:cNvPr>
          <p:cNvSpPr txBox="1"/>
          <p:nvPr/>
        </p:nvSpPr>
        <p:spPr>
          <a:xfrm rot="20694827">
            <a:off x="112426" y="839448"/>
            <a:ext cx="56441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4000" dirty="0"/>
              <a:t>Co je příčinou tahu ptáků?</a:t>
            </a:r>
          </a:p>
        </p:txBody>
      </p:sp>
      <p:grpSp>
        <p:nvGrpSpPr>
          <p:cNvPr id="14" name="Skupina 13">
            <a:extLst>
              <a:ext uri="{FF2B5EF4-FFF2-40B4-BE49-F238E27FC236}">
                <a16:creationId xmlns:a16="http://schemas.microsoft.com/office/drawing/2014/main" id="{36DB1341-2D64-46FA-A5EF-5CF7AB854803}"/>
              </a:ext>
            </a:extLst>
          </p:cNvPr>
          <p:cNvGrpSpPr/>
          <p:nvPr/>
        </p:nvGrpSpPr>
        <p:grpSpPr>
          <a:xfrm>
            <a:off x="9278113" y="445106"/>
            <a:ext cx="2510853" cy="1304145"/>
            <a:chOff x="8861684" y="500071"/>
            <a:chExt cx="2510853" cy="1304145"/>
          </a:xfrm>
        </p:grpSpPr>
        <p:sp>
          <p:nvSpPr>
            <p:cNvPr id="3" name="TextovéPole 2">
              <a:extLst>
                <a:ext uri="{FF2B5EF4-FFF2-40B4-BE49-F238E27FC236}">
                  <a16:creationId xmlns:a16="http://schemas.microsoft.com/office/drawing/2014/main" id="{A8279279-3E86-45B0-9814-C63EDB2CB5F3}"/>
                </a:ext>
              </a:extLst>
            </p:cNvPr>
            <p:cNvSpPr txBox="1"/>
            <p:nvPr/>
          </p:nvSpPr>
          <p:spPr>
            <a:xfrm>
              <a:off x="9362738" y="798201"/>
              <a:ext cx="150874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4000" dirty="0"/>
                <a:t>TAŽNÍ </a:t>
              </a:r>
            </a:p>
          </p:txBody>
        </p:sp>
        <p:sp>
          <p:nvSpPr>
            <p:cNvPr id="9" name="Rámeček 8">
              <a:extLst>
                <a:ext uri="{FF2B5EF4-FFF2-40B4-BE49-F238E27FC236}">
                  <a16:creationId xmlns:a16="http://schemas.microsoft.com/office/drawing/2014/main" id="{DDE1BD29-136C-42BE-9717-DC262675A79B}"/>
                </a:ext>
              </a:extLst>
            </p:cNvPr>
            <p:cNvSpPr/>
            <p:nvPr/>
          </p:nvSpPr>
          <p:spPr>
            <a:xfrm>
              <a:off x="8861684" y="500071"/>
              <a:ext cx="2510853" cy="1304145"/>
            </a:xfrm>
            <a:prstGeom prst="fram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Skupina 12">
            <a:extLst>
              <a:ext uri="{FF2B5EF4-FFF2-40B4-BE49-F238E27FC236}">
                <a16:creationId xmlns:a16="http://schemas.microsoft.com/office/drawing/2014/main" id="{975A429D-7791-43FA-ABB3-75051C729113}"/>
              </a:ext>
            </a:extLst>
          </p:cNvPr>
          <p:cNvGrpSpPr/>
          <p:nvPr/>
        </p:nvGrpSpPr>
        <p:grpSpPr>
          <a:xfrm>
            <a:off x="9278111" y="2776928"/>
            <a:ext cx="2510853" cy="1304145"/>
            <a:chOff x="8947274" y="2708621"/>
            <a:chExt cx="2510853" cy="1304145"/>
          </a:xfrm>
        </p:grpSpPr>
        <p:sp>
          <p:nvSpPr>
            <p:cNvPr id="7" name="TextovéPole 6">
              <a:extLst>
                <a:ext uri="{FF2B5EF4-FFF2-40B4-BE49-F238E27FC236}">
                  <a16:creationId xmlns:a16="http://schemas.microsoft.com/office/drawing/2014/main" id="{A0B4F00D-1152-4AC4-8544-BF479E6294F8}"/>
                </a:ext>
              </a:extLst>
            </p:cNvPr>
            <p:cNvSpPr txBox="1"/>
            <p:nvPr/>
          </p:nvSpPr>
          <p:spPr>
            <a:xfrm>
              <a:off x="9129010" y="2983043"/>
              <a:ext cx="214738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4000" dirty="0"/>
                <a:t>POTULNÍ </a:t>
              </a:r>
            </a:p>
          </p:txBody>
        </p:sp>
        <p:sp>
          <p:nvSpPr>
            <p:cNvPr id="10" name="Rámeček 9">
              <a:extLst>
                <a:ext uri="{FF2B5EF4-FFF2-40B4-BE49-F238E27FC236}">
                  <a16:creationId xmlns:a16="http://schemas.microsoft.com/office/drawing/2014/main" id="{C0C418E2-FC4E-4CE6-8EB8-ABBDC978DBCE}"/>
                </a:ext>
              </a:extLst>
            </p:cNvPr>
            <p:cNvSpPr/>
            <p:nvPr/>
          </p:nvSpPr>
          <p:spPr>
            <a:xfrm>
              <a:off x="8947274" y="2708621"/>
              <a:ext cx="2510853" cy="1304145"/>
            </a:xfrm>
            <a:prstGeom prst="fram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>
                <a:solidFill>
                  <a:schemeClr val="tx1"/>
                </a:solidFill>
              </a:endParaRPr>
            </a:p>
          </p:txBody>
        </p:sp>
      </p:grpSp>
      <p:grpSp>
        <p:nvGrpSpPr>
          <p:cNvPr id="12" name="Skupina 11">
            <a:extLst>
              <a:ext uri="{FF2B5EF4-FFF2-40B4-BE49-F238E27FC236}">
                <a16:creationId xmlns:a16="http://schemas.microsoft.com/office/drawing/2014/main" id="{C1C2B4FE-7CC9-4FD8-9C0A-D12FE69247E9}"/>
              </a:ext>
            </a:extLst>
          </p:cNvPr>
          <p:cNvGrpSpPr/>
          <p:nvPr/>
        </p:nvGrpSpPr>
        <p:grpSpPr>
          <a:xfrm>
            <a:off x="9278111" y="5108750"/>
            <a:ext cx="2510853" cy="1304145"/>
            <a:chOff x="8656021" y="4948427"/>
            <a:chExt cx="2510853" cy="1304145"/>
          </a:xfrm>
        </p:grpSpPr>
        <p:sp>
          <p:nvSpPr>
            <p:cNvPr id="6" name="TextovéPole 5">
              <a:extLst>
                <a:ext uri="{FF2B5EF4-FFF2-40B4-BE49-F238E27FC236}">
                  <a16:creationId xmlns:a16="http://schemas.microsoft.com/office/drawing/2014/main" id="{69A34850-E621-46BD-BDEB-D5163DEAC93A}"/>
                </a:ext>
              </a:extLst>
            </p:cNvPr>
            <p:cNvSpPr txBox="1"/>
            <p:nvPr/>
          </p:nvSpPr>
          <p:spPr>
            <a:xfrm>
              <a:off x="9218951" y="5246557"/>
              <a:ext cx="138499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4000" dirty="0"/>
                <a:t>STÁLÍ </a:t>
              </a:r>
            </a:p>
          </p:txBody>
        </p:sp>
        <p:sp>
          <p:nvSpPr>
            <p:cNvPr id="11" name="Rámeček 10">
              <a:extLst>
                <a:ext uri="{FF2B5EF4-FFF2-40B4-BE49-F238E27FC236}">
                  <a16:creationId xmlns:a16="http://schemas.microsoft.com/office/drawing/2014/main" id="{3E843F53-CF9E-46AF-9092-56A785F2C347}"/>
                </a:ext>
              </a:extLst>
            </p:cNvPr>
            <p:cNvSpPr/>
            <p:nvPr/>
          </p:nvSpPr>
          <p:spPr>
            <a:xfrm>
              <a:off x="8656021" y="4948427"/>
              <a:ext cx="2510853" cy="1304145"/>
            </a:xfrm>
            <a:prstGeom prst="fram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06424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Skupina 2">
            <a:extLst>
              <a:ext uri="{FF2B5EF4-FFF2-40B4-BE49-F238E27FC236}">
                <a16:creationId xmlns:a16="http://schemas.microsoft.com/office/drawing/2014/main" id="{123A8320-2853-4CD5-93EE-F0BB75B34C7B}"/>
              </a:ext>
            </a:extLst>
          </p:cNvPr>
          <p:cNvGrpSpPr/>
          <p:nvPr/>
        </p:nvGrpSpPr>
        <p:grpSpPr>
          <a:xfrm>
            <a:off x="529224" y="104615"/>
            <a:ext cx="2510853" cy="1304145"/>
            <a:chOff x="8861684" y="500071"/>
            <a:chExt cx="2510853" cy="1304145"/>
          </a:xfrm>
        </p:grpSpPr>
        <p:sp>
          <p:nvSpPr>
            <p:cNvPr id="4" name="TextovéPole 3">
              <a:extLst>
                <a:ext uri="{FF2B5EF4-FFF2-40B4-BE49-F238E27FC236}">
                  <a16:creationId xmlns:a16="http://schemas.microsoft.com/office/drawing/2014/main" id="{8038CA9D-39B9-4C18-A16B-543182E48516}"/>
                </a:ext>
              </a:extLst>
            </p:cNvPr>
            <p:cNvSpPr txBox="1"/>
            <p:nvPr/>
          </p:nvSpPr>
          <p:spPr>
            <a:xfrm>
              <a:off x="9362738" y="798201"/>
              <a:ext cx="1508746" cy="707886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cs-CZ" sz="4000" dirty="0"/>
                <a:t>TAŽNÍ </a:t>
              </a:r>
            </a:p>
          </p:txBody>
        </p:sp>
        <p:sp>
          <p:nvSpPr>
            <p:cNvPr id="5" name="Rámeček 4">
              <a:extLst>
                <a:ext uri="{FF2B5EF4-FFF2-40B4-BE49-F238E27FC236}">
                  <a16:creationId xmlns:a16="http://schemas.microsoft.com/office/drawing/2014/main" id="{E9C7B067-C652-4F7D-A327-D8A418CE300E}"/>
                </a:ext>
              </a:extLst>
            </p:cNvPr>
            <p:cNvSpPr/>
            <p:nvPr/>
          </p:nvSpPr>
          <p:spPr>
            <a:xfrm>
              <a:off x="8861684" y="500071"/>
              <a:ext cx="2510853" cy="1304145"/>
            </a:xfrm>
            <a:prstGeom prst="frame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potulní">
            <a:extLst>
              <a:ext uri="{FF2B5EF4-FFF2-40B4-BE49-F238E27FC236}">
                <a16:creationId xmlns:a16="http://schemas.microsoft.com/office/drawing/2014/main" id="{D837168E-9EA0-4152-9E7E-0BC12206883A}"/>
              </a:ext>
            </a:extLst>
          </p:cNvPr>
          <p:cNvGrpSpPr/>
          <p:nvPr/>
        </p:nvGrpSpPr>
        <p:grpSpPr>
          <a:xfrm>
            <a:off x="4840573" y="104615"/>
            <a:ext cx="2510853" cy="1304145"/>
            <a:chOff x="8947274" y="2708621"/>
            <a:chExt cx="2510853" cy="1304145"/>
          </a:xfrm>
        </p:grpSpPr>
        <p:sp>
          <p:nvSpPr>
            <p:cNvPr id="7" name="TextovéPole 6">
              <a:extLst>
                <a:ext uri="{FF2B5EF4-FFF2-40B4-BE49-F238E27FC236}">
                  <a16:creationId xmlns:a16="http://schemas.microsoft.com/office/drawing/2014/main" id="{3F3028EF-E16C-4E26-8A69-8283B40A90B6}"/>
                </a:ext>
              </a:extLst>
            </p:cNvPr>
            <p:cNvSpPr txBox="1"/>
            <p:nvPr/>
          </p:nvSpPr>
          <p:spPr>
            <a:xfrm>
              <a:off x="9129010" y="2983043"/>
              <a:ext cx="2147383" cy="707886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cs-CZ" sz="4000" dirty="0"/>
                <a:t>POTULNÍ </a:t>
              </a:r>
            </a:p>
          </p:txBody>
        </p:sp>
        <p:sp>
          <p:nvSpPr>
            <p:cNvPr id="8" name="Rámeček 7">
              <a:extLst>
                <a:ext uri="{FF2B5EF4-FFF2-40B4-BE49-F238E27FC236}">
                  <a16:creationId xmlns:a16="http://schemas.microsoft.com/office/drawing/2014/main" id="{7984D105-E319-4CA9-BC64-7853CD9150C7}"/>
                </a:ext>
              </a:extLst>
            </p:cNvPr>
            <p:cNvSpPr/>
            <p:nvPr/>
          </p:nvSpPr>
          <p:spPr>
            <a:xfrm>
              <a:off x="8947274" y="2708621"/>
              <a:ext cx="2510853" cy="1304145"/>
            </a:xfrm>
            <a:prstGeom prst="fram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stálí">
            <a:extLst>
              <a:ext uri="{FF2B5EF4-FFF2-40B4-BE49-F238E27FC236}">
                <a16:creationId xmlns:a16="http://schemas.microsoft.com/office/drawing/2014/main" id="{8744FF87-D3DD-46B4-B966-EEAC194618EC}"/>
              </a:ext>
            </a:extLst>
          </p:cNvPr>
          <p:cNvGrpSpPr/>
          <p:nvPr/>
        </p:nvGrpSpPr>
        <p:grpSpPr>
          <a:xfrm>
            <a:off x="9151923" y="104615"/>
            <a:ext cx="2510853" cy="1304145"/>
            <a:chOff x="8656021" y="4948427"/>
            <a:chExt cx="2510853" cy="1304145"/>
          </a:xfrm>
        </p:grpSpPr>
        <p:sp>
          <p:nvSpPr>
            <p:cNvPr id="10" name="TextovéPole 9">
              <a:extLst>
                <a:ext uri="{FF2B5EF4-FFF2-40B4-BE49-F238E27FC236}">
                  <a16:creationId xmlns:a16="http://schemas.microsoft.com/office/drawing/2014/main" id="{CDA8EB5C-1C02-4C6C-9359-B93C78DCB697}"/>
                </a:ext>
              </a:extLst>
            </p:cNvPr>
            <p:cNvSpPr txBox="1"/>
            <p:nvPr/>
          </p:nvSpPr>
          <p:spPr>
            <a:xfrm>
              <a:off x="9218951" y="5246557"/>
              <a:ext cx="1384995" cy="70788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cs-CZ" sz="4000" dirty="0"/>
                <a:t>STÁLÍ </a:t>
              </a:r>
            </a:p>
          </p:txBody>
        </p:sp>
        <p:sp>
          <p:nvSpPr>
            <p:cNvPr id="11" name="stálí">
              <a:extLst>
                <a:ext uri="{FF2B5EF4-FFF2-40B4-BE49-F238E27FC236}">
                  <a16:creationId xmlns:a16="http://schemas.microsoft.com/office/drawing/2014/main" id="{28ED2E46-0167-4C01-89CD-FBB531549D40}"/>
                </a:ext>
              </a:extLst>
            </p:cNvPr>
            <p:cNvSpPr/>
            <p:nvPr/>
          </p:nvSpPr>
          <p:spPr>
            <a:xfrm>
              <a:off x="8656021" y="4948427"/>
              <a:ext cx="2510853" cy="1304145"/>
            </a:xfrm>
            <a:prstGeom prst="fram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>
                <a:solidFill>
                  <a:schemeClr val="tx1"/>
                </a:solidFill>
              </a:endParaRPr>
            </a:p>
          </p:txBody>
        </p:sp>
      </p:grpSp>
      <p:pic>
        <p:nvPicPr>
          <p:cNvPr id="30" name="Stehlík">
            <a:hlinkClick r:id="rId2"/>
            <a:extLst>
              <a:ext uri="{FF2B5EF4-FFF2-40B4-BE49-F238E27FC236}">
                <a16:creationId xmlns:a16="http://schemas.microsoft.com/office/drawing/2014/main" id="{CE11D305-89AC-4234-BE79-037474BC46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6754" y="5154821"/>
            <a:ext cx="1998490" cy="1598564"/>
          </a:xfrm>
          <a:prstGeom prst="rect">
            <a:avLst/>
          </a:prstGeom>
        </p:spPr>
      </p:pic>
      <p:pic>
        <p:nvPicPr>
          <p:cNvPr id="43" name="Vrabec">
            <a:hlinkClick r:id="rId4"/>
            <a:extLst>
              <a:ext uri="{FF2B5EF4-FFF2-40B4-BE49-F238E27FC236}">
                <a16:creationId xmlns:a16="http://schemas.microsoft.com/office/drawing/2014/main" id="{4A983DC8-490F-4655-B074-8EDD0D50B59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4134" y="5178583"/>
            <a:ext cx="2009800" cy="1598564"/>
          </a:xfrm>
          <a:prstGeom prst="rect">
            <a:avLst/>
          </a:prstGeom>
        </p:spPr>
      </p:pic>
      <p:pic>
        <p:nvPicPr>
          <p:cNvPr id="46" name="Vlaštovka">
            <a:hlinkClick r:id="rId6"/>
            <a:extLst>
              <a:ext uri="{FF2B5EF4-FFF2-40B4-BE49-F238E27FC236}">
                <a16:creationId xmlns:a16="http://schemas.microsoft.com/office/drawing/2014/main" id="{C58367F8-2394-4139-AB6F-3C12CBE6B2A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6754" y="5142940"/>
            <a:ext cx="1998490" cy="1598564"/>
          </a:xfrm>
          <a:prstGeom prst="rect">
            <a:avLst/>
          </a:prstGeom>
        </p:spPr>
      </p:pic>
      <p:pic>
        <p:nvPicPr>
          <p:cNvPr id="47" name="Čáp">
            <a:hlinkClick r:id="rId8"/>
            <a:extLst>
              <a:ext uri="{FF2B5EF4-FFF2-40B4-BE49-F238E27FC236}">
                <a16:creationId xmlns:a16="http://schemas.microsoft.com/office/drawing/2014/main" id="{D432EE65-986D-46D9-9507-259B6F82128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0852" y="5154821"/>
            <a:ext cx="1994392" cy="1598564"/>
          </a:xfrm>
          <a:prstGeom prst="rect">
            <a:avLst/>
          </a:prstGeom>
        </p:spPr>
      </p:pic>
      <p:pic>
        <p:nvPicPr>
          <p:cNvPr id="45" name="Zvonek">
            <a:hlinkClick r:id="rId10"/>
            <a:extLst>
              <a:ext uri="{FF2B5EF4-FFF2-40B4-BE49-F238E27FC236}">
                <a16:creationId xmlns:a16="http://schemas.microsoft.com/office/drawing/2014/main" id="{E298989F-A9C1-433D-8945-7844D50DECB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6754" y="5131059"/>
            <a:ext cx="1998490" cy="1598564"/>
          </a:xfrm>
          <a:prstGeom prst="rect">
            <a:avLst/>
          </a:prstGeom>
        </p:spPr>
      </p:pic>
      <p:pic>
        <p:nvPicPr>
          <p:cNvPr id="44" name="Sýkora">
            <a:extLst>
              <a:ext uri="{FF2B5EF4-FFF2-40B4-BE49-F238E27FC236}">
                <a16:creationId xmlns:a16="http://schemas.microsoft.com/office/drawing/2014/main" id="{B0E86430-78EF-4BF2-BCBD-F3D98F1DDB0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8064" y="5154821"/>
            <a:ext cx="1998490" cy="1598564"/>
          </a:xfrm>
          <a:prstGeom prst="rect">
            <a:avLst/>
          </a:prstGeom>
        </p:spPr>
      </p:pic>
      <p:pic>
        <p:nvPicPr>
          <p:cNvPr id="42" name="Koroptev">
            <a:hlinkClick r:id="rId13"/>
            <a:extLst>
              <a:ext uri="{FF2B5EF4-FFF2-40B4-BE49-F238E27FC236}">
                <a16:creationId xmlns:a16="http://schemas.microsoft.com/office/drawing/2014/main" id="{51C9C537-EE18-4D0F-AED2-3EFAE50B87D9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5444" y="5154821"/>
            <a:ext cx="2009800" cy="1598564"/>
          </a:xfrm>
          <a:prstGeom prst="rect">
            <a:avLst/>
          </a:prstGeom>
        </p:spPr>
      </p:pic>
      <p:pic>
        <p:nvPicPr>
          <p:cNvPr id="48" name="Husa">
            <a:hlinkClick r:id="rId15"/>
            <a:extLst>
              <a:ext uri="{FF2B5EF4-FFF2-40B4-BE49-F238E27FC236}">
                <a16:creationId xmlns:a16="http://schemas.microsoft.com/office/drawing/2014/main" id="{45B36815-EAF8-4A84-A0FC-C054E5B992E8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6754" y="5154821"/>
            <a:ext cx="1998490" cy="1598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337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44444E-6 L 0 0.00023 C -0.00286 -0.00278 -0.0056 -0.00533 -0.0082 -0.00811 C -0.00924 -0.0095 -0.01003 -0.01112 -0.01094 -0.01274 C -0.01341 -0.01806 -0.01562 -0.02338 -0.01823 -0.02871 C -0.02617 -0.04514 -0.03503 -0.06528 -0.04518 -0.07917 C -0.04948 -0.08496 -0.05417 -0.08959 -0.05872 -0.09491 C -0.06263 -0.09954 -0.06641 -0.1044 -0.07031 -0.10903 C -0.07122 -0.11019 -0.07214 -0.11135 -0.07305 -0.11227 L -0.09115 -0.12963 C -0.09193 -0.13056 -0.09271 -0.13195 -0.09375 -0.13287 C -0.09883 -0.13727 -0.10391 -0.14121 -0.10911 -0.14561 C -0.1099 -0.14607 -0.11094 -0.14607 -0.11172 -0.147 C -0.12396 -0.15834 -0.13086 -0.16575 -0.14232 -0.17848 C -0.14609 -0.18287 -0.14961 -0.18704 -0.15312 -0.19121 C -0.17604 -0.21737 -0.14674 -0.18264 -0.16576 -0.20695 C -0.16849 -0.21042 -0.17148 -0.21274 -0.17383 -0.21644 C -0.20182 -0.25996 -0.15859 -0.19329 -0.19271 -0.24329 C -0.19661 -0.24862 -0.19987 -0.2551 -0.20365 -0.26065 C -0.2112 -0.27176 -0.21354 -0.26598 -0.22161 -0.28612 C -0.2332 -0.31436 -0.21823 -0.27963 -0.23242 -0.30649 C -0.23411 -0.30973 -0.23529 -0.31389 -0.23698 -0.3176 C -0.23776 -0.31922 -0.23893 -0.32037 -0.23958 -0.32223 C -0.24805 -0.34584 -0.23698 -0.32431 -0.25039 -0.3507 C -0.27826 -0.4051 -0.2418 -0.33218 -0.26562 -0.37431 C -0.28385 -0.40602 -0.26341 -0.37639 -0.27656 -0.39468 C -0.27812 -0.40579 -0.27643 -0.39815 -0.2819 -0.41065 C -0.28346 -0.41436 -0.28503 -0.41783 -0.28646 -0.42153 C -0.2875 -0.42431 -0.28802 -0.42709 -0.28906 -0.42963 C -0.29115 -0.43426 -0.29466 -0.43866 -0.29714 -0.44237 C -0.29948 -0.45394 -0.29648 -0.43936 -0.29987 -0.45162 C -0.30104 -0.45533 -0.30156 -0.45926 -0.3026 -0.46274 C -0.30547 -0.4713 -0.30625 -0.47037 -0.31081 -0.47547 C -0.31159 -0.47639 -0.3125 -0.47755 -0.31341 -0.47848 C -0.31432 -0.4794 -0.31523 -0.47987 -0.31602 -0.4801 C -0.31914 -0.48125 -0.32214 -0.48218 -0.32513 -0.48334 C -0.3263 -0.48426 -0.32747 -0.48565 -0.32878 -0.48635 C -0.33555 -0.49098 -0.32904 -0.48426 -0.33685 -0.49121 C -0.33789 -0.4919 -0.33841 -0.49375 -0.33945 -0.49422 C -0.34297 -0.49653 -0.34687 -0.49676 -0.35039 -0.49908 L -0.35482 -0.50232 C -0.35521 -0.50371 -0.3556 -0.50533 -0.35573 -0.50695 C -0.35625 -0.51274 -0.35651 -0.52408 -0.35651 -0.52408 " pathEditMode="relative" rAng="0" ptsTypes="AAAAAAAAAAAAAAAAAAAAAAAAAAAAAAAAAAAAAAAAAAA">
                                      <p:cBhvr>
                                        <p:cTn id="6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826" y="-262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1 0.00439 L -0.00781 0.00439 C -0.00417 -0.02547 -0.00794 -0.00926 0.01432 -0.0419 C 0.01797 -0.047 0.02148 -0.05255 0.02539 -0.05672 C 0.03281 -0.06436 0.04101 -0.07014 0.04766 -0.07963 C 0.05234 -0.08635 0.05677 -0.09329 0.06159 -0.09931 C 0.06484 -0.10371 0.06862 -0.10649 0.07174 -0.11088 C 0.08607 -0.13079 0.07122 -0.11621 0.08372 -0.12732 C 0.08476 -0.1301 0.08516 -0.13357 0.08659 -0.13565 C 0.08776 -0.1375 0.08971 -0.1375 0.09115 -0.13889 C 0.09336 -0.14098 0.09557 -0.14329 0.09766 -0.14561 C 0.10195 -0.15463 0.10573 -0.16366 0.11159 -0.17014 C 0.11497 -0.17408 0.11914 -0.17524 0.12266 -0.17848 C 0.12526 -0.18079 0.12747 -0.1845 0.13008 -0.18658 C 0.13333 -0.18936 0.13685 -0.19098 0.14023 -0.19329 C 0.15391 -0.20301 0.14297 -0.19792 0.15781 -0.20301 C 0.16745 -0.22014 0.15065 -0.19098 0.16615 -0.21459 C 0.17643 -0.23033 0.16953 -0.22593 0.17734 -0.2294 C 0.17878 -0.23287 0.18073 -0.23843 0.18281 -0.24098 C 0.18398 -0.24237 0.18529 -0.24329 0.18659 -0.24422 C 0.19596 -0.26829 0.19075 -0.26112 0.19948 -0.27061 C 0.20039 -0.27338 0.20117 -0.27639 0.20234 -0.27894 C 0.20469 -0.28473 0.20612 -0.2845 0.20963 -0.28866 C 0.21094 -0.29028 0.21211 -0.2919 0.21341 -0.29375 C 0.21367 -0.29584 0.2138 -0.29815 0.21432 -0.30024 C 0.21575 -0.30602 0.21992 -0.31112 0.22174 -0.31505 C 0.23008 -0.33357 0.22604 -0.32732 0.23281 -0.33635 C 0.2332 -0.3382 0.2332 -0.34005 0.23372 -0.34144 C 0.23568 -0.34653 0.2375 -0.35232 0.24023 -0.35625 C 0.2418 -0.35834 0.24323 -0.36065 0.24492 -0.36274 C 0.2474 -0.36598 0.25221 -0.37153 0.25508 -0.37431 C 0.25625 -0.37547 0.25755 -0.37639 0.25872 -0.37755 C 0.26836 -0.3882 0.25677 -0.37755 0.26615 -0.38588 C 0.26654 -0.3875 0.26641 -0.38959 0.26706 -0.39075 C 0.26901 -0.39422 0.27135 -0.39375 0.27357 -0.39561 C 0.27461 -0.39653 0.27552 -0.39769 0.2763 -0.39908 C 0.27734 -0.40047 0.27812 -0.40255 0.27917 -0.40394 C 0.2806 -0.40579 0.28229 -0.40695 0.28372 -0.4088 C 0.28542 -0.41088 0.28685 -0.4132 0.28841 -0.41551 C 0.28932 -0.4169 0.2901 -0.41899 0.29115 -0.42037 C 0.29323 -0.42292 0.29544 -0.42408 0.29766 -0.42524 C 0.29831 -0.42755 0.29857 -0.4301 0.29948 -0.43195 C 0.30013 -0.43311 0.30169 -0.43218 0.30234 -0.43357 C 0.3069 -0.44375 0.29857 -0.4382 0.3069 -0.4419 C 0.30781 -0.44283 0.30898 -0.44352 0.30963 -0.44514 C 0.31029 -0.44653 0.3099 -0.44885 0.31068 -0.45 C 0.31172 -0.45209 0.31549 -0.45394 0.31706 -0.45487 C 0.31927 -0.46667 0.31601 -0.45301 0.32174 -0.4632 C 0.3224 -0.46436 0.322 -0.4669 0.32266 -0.46806 C 0.32331 -0.46968 0.32448 -0.47037 0.32539 -0.47153 C 0.33034 -0.48473 0.32383 -0.46875 0.33008 -0.47963 C 0.33086 -0.48102 0.33138 -0.48287 0.3319 -0.4845 C 0.33346 -0.49005 0.33203 -0.48982 0.33463 -0.49445 C 0.33646 -0.49769 0.33802 -0.49815 0.34023 -0.49931 C 0.34088 -0.50162 0.34115 -0.50417 0.34206 -0.50602 C 0.34284 -0.50718 0.34414 -0.50649 0.34492 -0.50764 C 0.3457 -0.5088 0.34609 -0.51088 0.34674 -0.5125 C 0.34726 -0.51621 0.34857 -0.52894 0.3513 -0.52894 L 0.35234 -0.52894 " pathEditMode="relative" ptsTypes="AAAAAAAAAAAAAAAAAAAAAAAAAAAAAAAAAAAAAAAAAAAAAAAAAAAAAAAAAAA">
                                      <p:cBhvr>
                                        <p:cTn id="10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0.0007 L -1.45833E-6 0.00023 C 0.00208 -0.00186 0.00482 -0.00232 0.00716 -0.0044 C 0.00899 -0.00556 0.01003 -0.00834 0.01198 -0.00903 C 0.0155 -0.01088 0.0194 -0.01135 0.02305 -0.0125 C 0.02722 -0.01528 0.03112 -0.01875 0.03529 -0.02107 C 0.04805 -0.02801 0.06276 -0.03172 0.07578 -0.03774 C 0.08177 -0.04075 0.0875 -0.04352 0.09362 -0.0463 C 0.09479 -0.04676 0.09597 -0.04815 0.09727 -0.04862 C 0.13229 -0.06806 0.12227 -0.06088 0.15352 -0.08264 C 0.17083 -0.09422 0.15886 -0.08681 0.17318 -0.09815 C 0.17591 -0.1 0.17891 -0.10209 0.18177 -0.10371 C 0.19362 -0.13079 0.178 -0.09885 0.19011 -0.11575 C 0.19219 -0.11852 0.19271 -0.12292 0.19479 -0.1257 C 0.20222 -0.13519 0.19141 -0.12061 0.2013 -0.13774 C 0.20274 -0.13982 0.20443 -0.1419 0.20612 -0.14352 C 0.21055 -0.14908 0.21602 -0.15487 0.2211 -0.15926 C 0.22318 -0.16112 0.22539 -0.1625 0.22774 -0.16436 C 0.23125 -0.16945 0.23307 -0.17732 0.23802 -0.17987 C 0.2405 -0.18079 0.2431 -0.18172 0.24557 -0.18311 C 0.25729 -0.19144 0.25391 -0.19144 0.26432 -0.20024 C 0.26641 -0.20209 0.26849 -0.20371 0.27083 -0.2051 C 0.27227 -0.20764 0.27435 -0.21158 0.27643 -0.21343 C 0.27761 -0.21436 0.27904 -0.21505 0.28021 -0.21598 C 0.28138 -0.2169 0.28216 -0.21829 0.28294 -0.21945 C 0.28464 -0.22107 0.28594 -0.22292 0.28776 -0.22408 C 0.28985 -0.22593 0.29219 -0.22709 0.29427 -0.22894 C 0.2961 -0.23079 0.29727 -0.23334 0.29896 -0.23496 C 0.30065 -0.23681 0.30287 -0.23774 0.30456 -0.24005 C 0.30651 -0.2419 0.30768 -0.24468 0.30925 -0.24723 C 0.31029 -0.24885 0.31094 -0.2507 0.31211 -0.25186 C 0.31354 -0.25348 0.31524 -0.2544 0.3168 -0.25556 C 0.3181 -0.25649 0.31914 -0.25811 0.32057 -0.25926 C 0.32083 -0.26065 0.32057 -0.26297 0.32149 -0.26389 C 0.3224 -0.26482 0.32396 -0.26436 0.32513 -0.26482 C 0.32617 -0.26598 0.32708 -0.2669 0.32813 -0.26737 C 0.32891 -0.26806 0.32995 -0.26829 0.33099 -0.26875 C 0.33151 -0.27037 0.33177 -0.27223 0.33268 -0.27362 C 0.33347 -0.27431 0.33464 -0.27454 0.33555 -0.27454 C 0.34662 -0.27709 0.34427 -0.27686 0.35182 -0.27686 " pathEditMode="relative" rAng="0" ptsTypes="AAAAAAAAAAAAAAAAAAAAAAAAAAAAAAAAAAAAAAAA">
                                      <p:cBhvr>
                                        <p:cTn id="14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591" y="-137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65 -0.00046 L 0.00365 -0.00046 C -0.01029 -0.06643 0.00026 -0.0118 0.00273 -0.18333 C 0.00299 -0.20324 0.00313 -0.20139 0.00547 -0.21782 C 0.00781 -0.28634 0.00872 -0.29953 0.00833 -0.3824 C 0.00781 -0.45532 0.00911 -0.41365 0.00456 -0.44328 C 0.00273 -0.45555 0.00495 -0.44791 0.00182 -0.45648 C 0.00521 -0.475 0.00286 -0.46111 0.00365 -0.50439 C 0.00365 -0.50879 0.00365 -0.51319 0.00365 -0.51736 " pathEditMode="relative" ptsTypes="AAAAAAAAA">
                                      <p:cBhvr>
                                        <p:cTn id="18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4.44444E-6 L -2.08333E-7 0.00023 C -0.00208 -0.00255 -0.00417 -0.0051 -0.00612 -0.00695 C -0.01654 -0.01667 -0.0095 -0.00811 -0.01914 -0.01621 C -0.02214 -0.01875 -0.02513 -0.02107 -0.02773 -0.02431 C -0.03763 -0.03565 -0.04036 -0.04723 -0.05352 -0.05487 C -0.08867 -0.0757 -0.04219 -0.04676 -0.07435 -0.07084 C -0.08086 -0.0757 -0.08841 -0.07871 -0.09492 -0.08426 C -0.1013 -0.08959 -0.10456 -0.09213 -0.11042 -0.09885 C -0.11146 -0.1 -0.11198 -0.10186 -0.11302 -0.10278 C -0.11523 -0.10463 -0.11771 -0.10556 -0.11992 -0.10672 C -0.12096 -0.10811 -0.12214 -0.10973 -0.12331 -0.11088 C -0.13216 -0.11806 -0.14792 -0.12593 -0.15521 -0.13056 C -0.15911 -0.13357 -0.16341 -0.13565 -0.16732 -0.13866 C -0.17227 -0.14283 -0.17682 -0.14792 -0.18203 -0.15209 C -0.18424 -0.15394 -0.18646 -0.15533 -0.18867 -0.15718 C -0.19518 -0.1632 -0.20312 -0.17014 -0.20781 -0.1801 C -0.20924 -0.18311 -0.21042 -0.18635 -0.21198 -0.18912 C -0.21615 -0.19676 -0.21706 -0.1963 -0.22253 -0.20278 C -0.22409 -0.20463 -0.22591 -0.20695 -0.22747 -0.20926 C -0.22904 -0.21135 -0.23034 -0.21389 -0.2319 -0.21598 C -0.2332 -0.21737 -0.23477 -0.21852 -0.2362 -0.21991 C -0.24219 -0.22639 -0.23867 -0.22524 -0.24661 -0.2294 C -0.2487 -0.23033 -0.25104 -0.23056 -0.25339 -0.23195 C -0.25521 -0.23287 -0.25677 -0.23473 -0.25859 -0.23588 C -0.26107 -0.23727 -0.26367 -0.2375 -0.26628 -0.23866 C -0.26784 -0.23912 -0.26927 -0.24005 -0.2707 -0.24121 C -0.27187 -0.24237 -0.27279 -0.24491 -0.27409 -0.24514 C -0.2806 -0.24746 -0.29388 -0.24908 -0.29388 -0.24885 C -0.30495 -0.25602 -0.28958 -0.24723 -0.30495 -0.25325 C -0.30677 -0.25371 -0.31172 -0.25903 -0.31289 -0.25973 C -0.31992 -0.26551 -0.31458 -0.26042 -0.31966 -0.26389 C -0.32083 -0.26459 -0.32187 -0.26598 -0.32305 -0.26644 C -0.32799 -0.26783 -0.33281 -0.26829 -0.33776 -0.26899 C -0.34818 -0.27084 -0.34466 -0.27061 -0.35482 -0.27061 " pathEditMode="relative" rAng="0" ptsTypes="AAAAAAAAAAAAAAAAAAAAAAAAAAAAAAAAAAA">
                                      <p:cBhvr>
                                        <p:cTn id="22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47" y="-135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.03287 L 0 0.03402 C -0.03464 0.07453 -0.00651 0.04421 -0.09036 0.03773 L -0.13229 0.03287 C -0.13516 0.03078 -0.14661 0.01898 -0.15039 0.01898 C -0.16042 0.01898 -0.17005 0.02222 -0.18008 0.02384 C -0.1849 0.02222 -0.18971 0.02106 -0.19479 0.01898 C -0.1987 0.01689 -0.20234 0.01087 -0.20599 0.00925 C -0.21445 0.00601 -0.22292 0.00601 -0.23125 0.00486 C -0.23828 0.00162 -0.24518 -0.00371 -0.25221 -0.00417 C -0.26745 -0.00579 -0.29596 0.00486 -0.31133 0.00925 L -0.38164 0.00486 C -0.38997 0.00231 -0.36484 -0.00417 -0.35638 -0.00417 " pathEditMode="relative" rAng="0" ptsTypes="AAAAAAAAAAAAA">
                                      <p:cBhvr>
                                        <p:cTn id="26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67" y="-7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031 0.00324 L -0.02031 0.00347 C -0.00482 0.00254 0.01067 0.00254 0.0263 0.00139 C 0.0332 0.00092 0.0401 -0.00185 0.047 -0.00185 L 0.19088 -0.00023 C 0.23672 -0.00162 0.23633 0.00023 0.27278 -0.00509 C 0.27513 -0.00556 0.27747 -0.00625 0.27982 -0.00672 C 0.33737 -0.00301 0.31289 -0.00347 0.35377 -0.00347 " pathEditMode="relative" rAng="0" ptsTypes="AAAAAAAA">
                                      <p:cBhvr>
                                        <p:cTn id="30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98" y="-4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0.00047 L 0 0.00023 C 0.00013 -0.0051 0.00039 -0.00996 0.00104 -0.01459 C 0.00117 -0.01644 0.00182 -0.01737 0.00234 -0.01922 C 0.00273 -0.02107 0.00273 -0.02223 0.00299 -0.02385 C 0.00508 -0.03519 0.0043 -0.02662 0.00625 -0.04445 C 0.00677 -0.04862 0.00703 -0.05232 0.00755 -0.05672 C 0.00768 -0.05926 0.00768 -0.06227 0.0082 -0.06436 C 0.00846 -0.06621 0.00898 -0.06737 0.00951 -0.06922 C 0.01068 -0.10371 0.01042 -0.0875 0.00885 -0.147 C 0.00859 -0.14885 0.00846 -0.15 0.0082 -0.15209 C 0.00768 -0.15602 0.00729 -0.16019 0.00677 -0.16436 C 0.00651 -0.1669 0.0056 -0.16922 0.00547 -0.17223 C 0.00508 -0.20116 0.00547 -0.23056 0.00547 -0.25903 " pathEditMode="relative" rAng="0" ptsTypes="AAAAAAAAAAAAAA">
                                      <p:cBhvr>
                                        <p:cTn id="3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8" y="-128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>
            <a:hlinkClick r:id="rId2"/>
            <a:extLst>
              <a:ext uri="{FF2B5EF4-FFF2-40B4-BE49-F238E27FC236}">
                <a16:creationId xmlns:a16="http://schemas.microsoft.com/office/drawing/2014/main" id="{53897B32-600F-48FF-B519-6E7F7E7E3F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7855" y="1845814"/>
            <a:ext cx="2961443" cy="2961443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010A716C-0179-4F19-A211-18A6EA0E3AA0}"/>
              </a:ext>
            </a:extLst>
          </p:cNvPr>
          <p:cNvSpPr txBox="1"/>
          <p:nvPr/>
        </p:nvSpPr>
        <p:spPr>
          <a:xfrm rot="19591425">
            <a:off x="916787" y="1491871"/>
            <a:ext cx="46284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4000" dirty="0"/>
              <a:t>Jaké funkce plní peří?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8AB603EE-FA11-46A6-9B45-CB082EA3FC4B}"/>
              </a:ext>
            </a:extLst>
          </p:cNvPr>
          <p:cNvSpPr txBox="1"/>
          <p:nvPr/>
        </p:nvSpPr>
        <p:spPr>
          <a:xfrm>
            <a:off x="4256402" y="5111724"/>
            <a:ext cx="37043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4000" dirty="0"/>
              <a:t>Čím se ptáci živí?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94BB55D1-34E2-4CC5-B926-DED3CF009E06}"/>
              </a:ext>
            </a:extLst>
          </p:cNvPr>
          <p:cNvSpPr txBox="1"/>
          <p:nvPr/>
        </p:nvSpPr>
        <p:spPr>
          <a:xfrm rot="1694669">
            <a:off x="6028078" y="1369873"/>
            <a:ext cx="622112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4000" dirty="0"/>
              <a:t>Objasni pojem </a:t>
            </a:r>
            <a:r>
              <a:rPr lang="cs-CZ" sz="4000" dirty="0" err="1"/>
              <a:t>pneumatizace</a:t>
            </a:r>
            <a:endParaRPr lang="cs-CZ" sz="4000" dirty="0"/>
          </a:p>
          <a:p>
            <a:pPr algn="ctr"/>
            <a:r>
              <a:rPr lang="cs-CZ" sz="4000" dirty="0"/>
              <a:t> a s čím souvisí?</a:t>
            </a:r>
          </a:p>
        </p:txBody>
      </p:sp>
    </p:spTree>
    <p:extLst>
      <p:ext uri="{BB962C8B-B14F-4D97-AF65-F5344CB8AC3E}">
        <p14:creationId xmlns:p14="http://schemas.microsoft.com/office/powerpoint/2010/main" val="1226770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82D5B2B-A2A5-47D9-A9F0-DF3522DB66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Zdroje: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87A7DDB7-9E88-4ACB-94E0-F05D806068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ČABRADOVÁ, Věra. </a:t>
            </a:r>
            <a:r>
              <a:rPr lang="cs-CZ" i="1" dirty="0"/>
              <a:t>Přírodopis 7: učebnice pro základní školy a víceletá gymnázia</a:t>
            </a:r>
            <a:r>
              <a:rPr lang="cs-CZ" dirty="0"/>
              <a:t>. Plzeň: Fraus, 2005. ISBN 8072384244.</a:t>
            </a:r>
          </a:p>
          <a:p>
            <a:r>
              <a:rPr lang="cs-CZ" i="1" dirty="0"/>
              <a:t>Přírodopis II pro 7. ročník základní školy</a:t>
            </a:r>
            <a:r>
              <a:rPr lang="cs-CZ" dirty="0"/>
              <a:t>. 2. vyd. Přeložil Luděk J. DOBRORUKA. Praha: </a:t>
            </a:r>
            <a:r>
              <a:rPr lang="cs-CZ" dirty="0" err="1"/>
              <a:t>Scientia</a:t>
            </a:r>
            <a:r>
              <a:rPr lang="cs-CZ" dirty="0"/>
              <a:t>, pedagogické nakladatelství, 2003. ISBN 8071833029.</a:t>
            </a:r>
          </a:p>
          <a:p>
            <a:r>
              <a:rPr lang="cs-CZ" dirty="0"/>
              <a:t>JURČÁK, Jaroslav a Jiří FRONĚK. </a:t>
            </a:r>
            <a:r>
              <a:rPr lang="cs-CZ" i="1" dirty="0"/>
              <a:t>Přírodopis 7: [učebnice pro základní školy]</a:t>
            </a:r>
            <a:r>
              <a:rPr lang="cs-CZ" dirty="0"/>
              <a:t>. Olomouc: </a:t>
            </a:r>
            <a:r>
              <a:rPr lang="cs-CZ" dirty="0" err="1"/>
              <a:t>Prodos</a:t>
            </a:r>
            <a:r>
              <a:rPr lang="cs-CZ" dirty="0"/>
              <a:t>, c1998. ISBN 8072300156.</a:t>
            </a:r>
          </a:p>
          <a:p>
            <a:r>
              <a:rPr lang="cs-CZ" dirty="0"/>
              <a:t>KOČÁREK, Eduard. </a:t>
            </a:r>
            <a:r>
              <a:rPr lang="cs-CZ" i="1" dirty="0"/>
              <a:t>Přírodopis pro 7. ročník základní školy</a:t>
            </a:r>
            <a:r>
              <a:rPr lang="cs-CZ" dirty="0"/>
              <a:t>. Ilustroval Ludmila DALÍKOVÁ, ilustroval Štěpán NOVÁK, ilustroval Edita PLICKOVÁ. Praha: JINAN, 1998.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223001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5F65A5A-42DB-4DC1-B8E7-FF9F6AFD14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cs-CZ" dirty="0"/>
              <a:t>třída Ptáci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F09932BA-7390-499C-8808-994846055C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00603"/>
            <a:ext cx="10515600" cy="4351338"/>
          </a:xfrm>
        </p:spPr>
        <p:txBody>
          <a:bodyPr>
            <a:normAutofit/>
          </a:bodyPr>
          <a:lstStyle/>
          <a:p>
            <a:r>
              <a:rPr lang="cs-CZ" dirty="0"/>
              <a:t>rozšíření po celé Zemi</a:t>
            </a:r>
          </a:p>
          <a:p>
            <a:r>
              <a:rPr lang="cs-CZ" dirty="0"/>
              <a:t>stálá TT</a:t>
            </a:r>
          </a:p>
          <a:p>
            <a:r>
              <a:rPr lang="cs-CZ" dirty="0"/>
              <a:t>peří, běhák, zobák</a:t>
            </a:r>
          </a:p>
          <a:p>
            <a:r>
              <a:rPr lang="cs-CZ" dirty="0"/>
              <a:t>výkonný metabolizmus</a:t>
            </a:r>
          </a:p>
          <a:p>
            <a:r>
              <a:rPr lang="cs-CZ" dirty="0"/>
              <a:t>přední končetiny – křídla</a:t>
            </a:r>
          </a:p>
          <a:p>
            <a:r>
              <a:rPr lang="cs-CZ" dirty="0"/>
              <a:t>péče o potomstvo</a:t>
            </a:r>
            <a:br>
              <a:rPr lang="en-US" dirty="0"/>
            </a:br>
            <a:endParaRPr lang="cs-CZ" dirty="0"/>
          </a:p>
        </p:txBody>
      </p:sp>
      <p:pic>
        <p:nvPicPr>
          <p:cNvPr id="6" name="Obrázek 5">
            <a:hlinkClick r:id="rId2"/>
            <a:extLst>
              <a:ext uri="{FF2B5EF4-FFF2-40B4-BE49-F238E27FC236}">
                <a16:creationId xmlns:a16="http://schemas.microsoft.com/office/drawing/2014/main" id="{7E87E1F6-77B2-41D9-B3F7-B4A59A615E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1466" y="952500"/>
            <a:ext cx="3314700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883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5F65A5A-42DB-4DC1-B8E7-FF9F6AFD14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cs-CZ" dirty="0"/>
              <a:t>Vnější stavba těla</a:t>
            </a:r>
          </a:p>
        </p:txBody>
      </p:sp>
      <p:pic>
        <p:nvPicPr>
          <p:cNvPr id="8" name="Obrázek 7">
            <a:hlinkClick r:id="rId2"/>
            <a:extLst>
              <a:ext uri="{FF2B5EF4-FFF2-40B4-BE49-F238E27FC236}">
                <a16:creationId xmlns:a16="http://schemas.microsoft.com/office/drawing/2014/main" id="{5CBEC7E6-3B47-431F-841F-ED7FC08D30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398041"/>
            <a:ext cx="3996690" cy="5270680"/>
          </a:xfrm>
          <a:prstGeom prst="rect">
            <a:avLst/>
          </a:prstGeom>
        </p:spPr>
      </p:pic>
      <p:pic>
        <p:nvPicPr>
          <p:cNvPr id="12" name="Obrázek 11">
            <a:hlinkClick r:id="rId2"/>
            <a:extLst>
              <a:ext uri="{FF2B5EF4-FFF2-40B4-BE49-F238E27FC236}">
                <a16:creationId xmlns:a16="http://schemas.microsoft.com/office/drawing/2014/main" id="{68ECE07B-B9AA-4055-8CE5-B91CF05EADF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5966" y="2498482"/>
            <a:ext cx="6766560" cy="224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2830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BF70419-2B02-4453-A618-AEF2FC139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Objasni následující pojmy</a:t>
            </a:r>
          </a:p>
        </p:txBody>
      </p:sp>
      <p:sp>
        <p:nvSpPr>
          <p:cNvPr id="3" name="Mrak 2">
            <a:extLst>
              <a:ext uri="{FF2B5EF4-FFF2-40B4-BE49-F238E27FC236}">
                <a16:creationId xmlns:a16="http://schemas.microsoft.com/office/drawing/2014/main" id="{3A8B7F8B-8326-4AC1-80C5-6F0C69B1ECB3}"/>
              </a:ext>
            </a:extLst>
          </p:cNvPr>
          <p:cNvSpPr/>
          <p:nvPr/>
        </p:nvSpPr>
        <p:spPr>
          <a:xfrm>
            <a:off x="1551489" y="1441962"/>
            <a:ext cx="1880886" cy="119798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NAŽINY</a:t>
            </a:r>
          </a:p>
        </p:txBody>
      </p:sp>
      <p:sp>
        <p:nvSpPr>
          <p:cNvPr id="4" name="Mrak 3">
            <a:extLst>
              <a:ext uri="{FF2B5EF4-FFF2-40B4-BE49-F238E27FC236}">
                <a16:creationId xmlns:a16="http://schemas.microsoft.com/office/drawing/2014/main" id="{840964BC-A555-4B5F-9900-AC181C9F28CA}"/>
              </a:ext>
            </a:extLst>
          </p:cNvPr>
          <p:cNvSpPr/>
          <p:nvPr/>
        </p:nvSpPr>
        <p:spPr>
          <a:xfrm>
            <a:off x="6976638" y="365125"/>
            <a:ext cx="2511706" cy="144683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PERNICE</a:t>
            </a:r>
          </a:p>
        </p:txBody>
      </p:sp>
      <p:sp>
        <p:nvSpPr>
          <p:cNvPr id="5" name="Mrak 4">
            <a:extLst>
              <a:ext uri="{FF2B5EF4-FFF2-40B4-BE49-F238E27FC236}">
                <a16:creationId xmlns:a16="http://schemas.microsoft.com/office/drawing/2014/main" id="{1812B32E-B5E0-4A0C-9ED0-4231D0746119}"/>
              </a:ext>
            </a:extLst>
          </p:cNvPr>
          <p:cNvSpPr/>
          <p:nvPr/>
        </p:nvSpPr>
        <p:spPr>
          <a:xfrm>
            <a:off x="1687975" y="5237021"/>
            <a:ext cx="1996633" cy="1325563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PRACHOVÉ PEŘÍ</a:t>
            </a:r>
          </a:p>
        </p:txBody>
      </p:sp>
      <p:sp>
        <p:nvSpPr>
          <p:cNvPr id="6" name="Mrak 5">
            <a:extLst>
              <a:ext uri="{FF2B5EF4-FFF2-40B4-BE49-F238E27FC236}">
                <a16:creationId xmlns:a16="http://schemas.microsoft.com/office/drawing/2014/main" id="{A0D0D764-3BC7-462A-8FF6-9F5A110A2E70}"/>
              </a:ext>
            </a:extLst>
          </p:cNvPr>
          <p:cNvSpPr/>
          <p:nvPr/>
        </p:nvSpPr>
        <p:spPr>
          <a:xfrm>
            <a:off x="5019554" y="5283581"/>
            <a:ext cx="2152891" cy="138317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OBRYSOVÁ PERA</a:t>
            </a:r>
          </a:p>
        </p:txBody>
      </p:sp>
      <p:sp>
        <p:nvSpPr>
          <p:cNvPr id="7" name="Mrak 6">
            <a:extLst>
              <a:ext uri="{FF2B5EF4-FFF2-40B4-BE49-F238E27FC236}">
                <a16:creationId xmlns:a16="http://schemas.microsoft.com/office/drawing/2014/main" id="{E10BD5DA-94CA-48D6-BB9D-91C8AA16DC12}"/>
              </a:ext>
            </a:extLst>
          </p:cNvPr>
          <p:cNvSpPr/>
          <p:nvPr/>
        </p:nvSpPr>
        <p:spPr>
          <a:xfrm>
            <a:off x="9757458" y="3369485"/>
            <a:ext cx="2095017" cy="149313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PELICHÁNÍ</a:t>
            </a:r>
          </a:p>
        </p:txBody>
      </p:sp>
      <p:sp>
        <p:nvSpPr>
          <p:cNvPr id="8" name="Mrak 7">
            <a:extLst>
              <a:ext uri="{FF2B5EF4-FFF2-40B4-BE49-F238E27FC236}">
                <a16:creationId xmlns:a16="http://schemas.microsoft.com/office/drawing/2014/main" id="{809D6C9E-E0BA-4183-9AD3-6D0C4ACE777C}"/>
              </a:ext>
            </a:extLst>
          </p:cNvPr>
          <p:cNvSpPr/>
          <p:nvPr/>
        </p:nvSpPr>
        <p:spPr>
          <a:xfrm>
            <a:off x="9368742" y="1690688"/>
            <a:ext cx="1794076" cy="1325563"/>
          </a:xfrm>
          <a:prstGeom prst="cloud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KRYCÍ PERA</a:t>
            </a:r>
          </a:p>
        </p:txBody>
      </p:sp>
      <p:sp>
        <p:nvSpPr>
          <p:cNvPr id="9" name="Mrak 8">
            <a:extLst>
              <a:ext uri="{FF2B5EF4-FFF2-40B4-BE49-F238E27FC236}">
                <a16:creationId xmlns:a16="http://schemas.microsoft.com/office/drawing/2014/main" id="{802FB0EE-4BB5-42BC-B1BF-6B0DC92B80A4}"/>
              </a:ext>
            </a:extLst>
          </p:cNvPr>
          <p:cNvSpPr/>
          <p:nvPr/>
        </p:nvSpPr>
        <p:spPr>
          <a:xfrm>
            <a:off x="8189088" y="5127323"/>
            <a:ext cx="1770927" cy="1279003"/>
          </a:xfrm>
          <a:prstGeom prst="cloud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RÝDOVACÍ PERA</a:t>
            </a:r>
          </a:p>
        </p:txBody>
      </p:sp>
      <p:sp>
        <p:nvSpPr>
          <p:cNvPr id="10" name="Mrak 9">
            <a:extLst>
              <a:ext uri="{FF2B5EF4-FFF2-40B4-BE49-F238E27FC236}">
                <a16:creationId xmlns:a16="http://schemas.microsoft.com/office/drawing/2014/main" id="{1C568E96-8585-4B08-800E-D02C7F220750}"/>
              </a:ext>
            </a:extLst>
          </p:cNvPr>
          <p:cNvSpPr/>
          <p:nvPr/>
        </p:nvSpPr>
        <p:spPr>
          <a:xfrm>
            <a:off x="747049" y="3578557"/>
            <a:ext cx="1608880" cy="1279003"/>
          </a:xfrm>
          <a:prstGeom prst="cloud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LETKY</a:t>
            </a:r>
          </a:p>
        </p:txBody>
      </p:sp>
      <p:sp>
        <p:nvSpPr>
          <p:cNvPr id="11" name="Slunce 10">
            <a:extLst>
              <a:ext uri="{FF2B5EF4-FFF2-40B4-BE49-F238E27FC236}">
                <a16:creationId xmlns:a16="http://schemas.microsoft.com/office/drawing/2014/main" id="{0D3D64E9-9374-4248-B5F4-99D48162A50A}"/>
              </a:ext>
            </a:extLst>
          </p:cNvPr>
          <p:cNvSpPr/>
          <p:nvPr/>
        </p:nvSpPr>
        <p:spPr>
          <a:xfrm>
            <a:off x="4080075" y="1773687"/>
            <a:ext cx="4033777" cy="3102277"/>
          </a:xfrm>
          <a:prstGeom prst="sun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PEŘÍ</a:t>
            </a:r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2A46B03B-67F4-4491-A889-28AC66C71165}"/>
              </a:ext>
            </a:extLst>
          </p:cNvPr>
          <p:cNvSpPr txBox="1"/>
          <p:nvPr/>
        </p:nvSpPr>
        <p:spPr>
          <a:xfrm>
            <a:off x="3552567" y="1257296"/>
            <a:ext cx="24967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klikni na objasněný mrak</a:t>
            </a:r>
          </a:p>
        </p:txBody>
      </p:sp>
    </p:spTree>
    <p:extLst>
      <p:ext uri="{BB962C8B-B14F-4D97-AF65-F5344CB8AC3E}">
        <p14:creationId xmlns:p14="http://schemas.microsoft.com/office/powerpoint/2010/main" val="370534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5F65A5A-42DB-4DC1-B8E7-FF9F6AFD14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cs-CZ" dirty="0"/>
              <a:t>Vnitřní stavba těla</a:t>
            </a:r>
          </a:p>
        </p:txBody>
      </p:sp>
      <p:pic>
        <p:nvPicPr>
          <p:cNvPr id="4" name="Obrázek 3">
            <a:hlinkClick r:id="rId2"/>
            <a:extLst>
              <a:ext uri="{FF2B5EF4-FFF2-40B4-BE49-F238E27FC236}">
                <a16:creationId xmlns:a16="http://schemas.microsoft.com/office/drawing/2014/main" id="{A2492481-F01B-48FC-A669-D4B846FFC0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138" y="0"/>
            <a:ext cx="4599482" cy="6833071"/>
          </a:xfrm>
          <a:prstGeom prst="rect">
            <a:avLst/>
          </a:prstGeom>
        </p:spPr>
      </p:pic>
      <p:pic>
        <p:nvPicPr>
          <p:cNvPr id="6" name="Obrázek 5">
            <a:hlinkClick r:id="rId2"/>
            <a:extLst>
              <a:ext uri="{FF2B5EF4-FFF2-40B4-BE49-F238E27FC236}">
                <a16:creationId xmlns:a16="http://schemas.microsoft.com/office/drawing/2014/main" id="{6CFEBE78-6525-436C-88F3-B70E15A1B9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694" y="2576290"/>
            <a:ext cx="6062620" cy="2211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3933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49718663-7D05-4186-AAAD-FE12B1CE89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52" y="0"/>
            <a:ext cx="1756019" cy="2044786"/>
          </a:xfrm>
          <a:prstGeom prst="rect">
            <a:avLst/>
          </a:prstGeom>
        </p:spPr>
      </p:pic>
      <p:pic>
        <p:nvPicPr>
          <p:cNvPr id="3" name="Obrázek 2">
            <a:extLst>
              <a:ext uri="{FF2B5EF4-FFF2-40B4-BE49-F238E27FC236}">
                <a16:creationId xmlns:a16="http://schemas.microsoft.com/office/drawing/2014/main" id="{9629E170-7AF6-4B8D-8060-7A6CA0A7E3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2907" y="5554576"/>
            <a:ext cx="1956435" cy="1224310"/>
          </a:xfrm>
          <a:prstGeom prst="rect">
            <a:avLst/>
          </a:prstGeom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id="{E498E38A-6F4C-48EB-A467-E797151E6C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7489" y="4943475"/>
            <a:ext cx="2143125" cy="1914525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5F0E3776-A9A6-45C6-9753-62287F7CA7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91725" y="5029200"/>
            <a:ext cx="2200275" cy="1828800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CFED9CDD-1320-4397-9F64-68174F17697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79342" y="59420"/>
            <a:ext cx="2085975" cy="2047202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4C1B636A-5FE6-4300-99ED-FDE80784CCF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30714" y="79114"/>
            <a:ext cx="2114550" cy="1562100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335DE997-F8B7-44AD-BAF7-B37DD0430AF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1955" y="2750258"/>
            <a:ext cx="1619250" cy="3686175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BCB04660-E065-49F6-8E38-6CC642DCF33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67089" y="31489"/>
            <a:ext cx="1533525" cy="1657350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95177920-4EDA-4AE6-9285-5EAC13E7BEE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329450" y="2729252"/>
            <a:ext cx="1619250" cy="1390650"/>
          </a:xfrm>
          <a:prstGeom prst="rect">
            <a:avLst/>
          </a:prstGeom>
        </p:spPr>
      </p:pic>
      <p:sp>
        <p:nvSpPr>
          <p:cNvPr id="22" name="hrabání">
            <a:extLst>
              <a:ext uri="{FF2B5EF4-FFF2-40B4-BE49-F238E27FC236}">
                <a16:creationId xmlns:a16="http://schemas.microsoft.com/office/drawing/2014/main" id="{A88684A6-3E04-45FA-9EC2-8BEF8E4650F5}"/>
              </a:ext>
            </a:extLst>
          </p:cNvPr>
          <p:cNvSpPr/>
          <p:nvPr/>
        </p:nvSpPr>
        <p:spPr>
          <a:xfrm>
            <a:off x="6096000" y="3713244"/>
            <a:ext cx="1144249" cy="59312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HRABÁNÍ</a:t>
            </a:r>
          </a:p>
        </p:txBody>
      </p:sp>
      <p:sp>
        <p:nvSpPr>
          <p:cNvPr id="11" name="bažant">
            <a:extLst>
              <a:ext uri="{FF2B5EF4-FFF2-40B4-BE49-F238E27FC236}">
                <a16:creationId xmlns:a16="http://schemas.microsoft.com/office/drawing/2014/main" id="{1841663A-2784-4EF4-831B-7C5E912531BE}"/>
              </a:ext>
            </a:extLst>
          </p:cNvPr>
          <p:cNvSpPr/>
          <p:nvPr/>
        </p:nvSpPr>
        <p:spPr>
          <a:xfrm>
            <a:off x="2924461" y="3051944"/>
            <a:ext cx="1017952" cy="59312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BAŽANT</a:t>
            </a:r>
          </a:p>
        </p:txBody>
      </p:sp>
      <p:sp>
        <p:nvSpPr>
          <p:cNvPr id="20" name="plování">
            <a:extLst>
              <a:ext uri="{FF2B5EF4-FFF2-40B4-BE49-F238E27FC236}">
                <a16:creationId xmlns:a16="http://schemas.microsoft.com/office/drawing/2014/main" id="{CF76ED2B-CCFD-4D6A-9F19-AA288F4FCB19}"/>
              </a:ext>
            </a:extLst>
          </p:cNvPr>
          <p:cNvSpPr/>
          <p:nvPr/>
        </p:nvSpPr>
        <p:spPr>
          <a:xfrm>
            <a:off x="6096000" y="2296298"/>
            <a:ext cx="1121764" cy="59312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PLOVÁNÍ</a:t>
            </a:r>
          </a:p>
        </p:txBody>
      </p:sp>
      <p:sp>
        <p:nvSpPr>
          <p:cNvPr id="23" name="potápka">
            <a:extLst>
              <a:ext uri="{FF2B5EF4-FFF2-40B4-BE49-F238E27FC236}">
                <a16:creationId xmlns:a16="http://schemas.microsoft.com/office/drawing/2014/main" id="{A0F40829-35DA-4FF6-93E0-4AE789FD3B3A}"/>
              </a:ext>
            </a:extLst>
          </p:cNvPr>
          <p:cNvSpPr/>
          <p:nvPr/>
        </p:nvSpPr>
        <p:spPr>
          <a:xfrm>
            <a:off x="2924461" y="3051944"/>
            <a:ext cx="1160359" cy="59312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POTÁPKA</a:t>
            </a:r>
          </a:p>
        </p:txBody>
      </p:sp>
      <p:sp>
        <p:nvSpPr>
          <p:cNvPr id="21" name="běh">
            <a:extLst>
              <a:ext uri="{FF2B5EF4-FFF2-40B4-BE49-F238E27FC236}">
                <a16:creationId xmlns:a16="http://schemas.microsoft.com/office/drawing/2014/main" id="{211908EF-5CB8-4D61-A21A-AFFA6C967A22}"/>
              </a:ext>
            </a:extLst>
          </p:cNvPr>
          <p:cNvSpPr/>
          <p:nvPr/>
        </p:nvSpPr>
        <p:spPr>
          <a:xfrm>
            <a:off x="6096000" y="3004771"/>
            <a:ext cx="784485" cy="59312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BĚH</a:t>
            </a:r>
          </a:p>
        </p:txBody>
      </p:sp>
      <p:sp>
        <p:nvSpPr>
          <p:cNvPr id="26" name="pštros">
            <a:extLst>
              <a:ext uri="{FF2B5EF4-FFF2-40B4-BE49-F238E27FC236}">
                <a16:creationId xmlns:a16="http://schemas.microsoft.com/office/drawing/2014/main" id="{43510DD1-3CD0-4918-8AC4-ED045DC70138}"/>
              </a:ext>
            </a:extLst>
          </p:cNvPr>
          <p:cNvSpPr/>
          <p:nvPr/>
        </p:nvSpPr>
        <p:spPr>
          <a:xfrm>
            <a:off x="2924461" y="3051944"/>
            <a:ext cx="965487" cy="59312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PŠTROS</a:t>
            </a:r>
          </a:p>
        </p:txBody>
      </p:sp>
      <p:sp>
        <p:nvSpPr>
          <p:cNvPr id="24" name="zavěšování">
            <a:extLst>
              <a:ext uri="{FF2B5EF4-FFF2-40B4-BE49-F238E27FC236}">
                <a16:creationId xmlns:a16="http://schemas.microsoft.com/office/drawing/2014/main" id="{210A9668-380B-41B3-A8AB-F2E9E1C4F439}"/>
              </a:ext>
            </a:extLst>
          </p:cNvPr>
          <p:cNvSpPr/>
          <p:nvPr/>
        </p:nvSpPr>
        <p:spPr>
          <a:xfrm>
            <a:off x="6096000" y="3699682"/>
            <a:ext cx="1451548" cy="59312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ZAVĚŠOVÁNÍ</a:t>
            </a:r>
          </a:p>
        </p:txBody>
      </p:sp>
      <p:sp>
        <p:nvSpPr>
          <p:cNvPr id="27" name="rorýs">
            <a:extLst>
              <a:ext uri="{FF2B5EF4-FFF2-40B4-BE49-F238E27FC236}">
                <a16:creationId xmlns:a16="http://schemas.microsoft.com/office/drawing/2014/main" id="{E9E1A34C-A56F-4EF7-AD20-FF24144EE68E}"/>
              </a:ext>
            </a:extLst>
          </p:cNvPr>
          <p:cNvSpPr/>
          <p:nvPr/>
        </p:nvSpPr>
        <p:spPr>
          <a:xfrm>
            <a:off x="2924461" y="3051944"/>
            <a:ext cx="950496" cy="59312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RORÝS</a:t>
            </a:r>
          </a:p>
        </p:txBody>
      </p:sp>
      <p:sp>
        <p:nvSpPr>
          <p:cNvPr id="25" name="veslování">
            <a:extLst>
              <a:ext uri="{FF2B5EF4-FFF2-40B4-BE49-F238E27FC236}">
                <a16:creationId xmlns:a16="http://schemas.microsoft.com/office/drawing/2014/main" id="{0C848F62-A3DA-4918-AEE9-283439841AF9}"/>
              </a:ext>
            </a:extLst>
          </p:cNvPr>
          <p:cNvSpPr/>
          <p:nvPr/>
        </p:nvSpPr>
        <p:spPr>
          <a:xfrm>
            <a:off x="6096000" y="2296298"/>
            <a:ext cx="1361607" cy="59312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VESLOVÁNÍ</a:t>
            </a:r>
          </a:p>
        </p:txBody>
      </p:sp>
      <p:sp>
        <p:nvSpPr>
          <p:cNvPr id="30" name="kormorán">
            <a:extLst>
              <a:ext uri="{FF2B5EF4-FFF2-40B4-BE49-F238E27FC236}">
                <a16:creationId xmlns:a16="http://schemas.microsoft.com/office/drawing/2014/main" id="{B5449304-72B6-485D-B371-45C2380AF790}"/>
              </a:ext>
            </a:extLst>
          </p:cNvPr>
          <p:cNvSpPr/>
          <p:nvPr/>
        </p:nvSpPr>
        <p:spPr>
          <a:xfrm>
            <a:off x="2924461" y="3060201"/>
            <a:ext cx="1437677" cy="59312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KORMORÁN</a:t>
            </a:r>
          </a:p>
        </p:txBody>
      </p:sp>
      <p:sp>
        <p:nvSpPr>
          <p:cNvPr id="28" name="lov">
            <a:extLst>
              <a:ext uri="{FF2B5EF4-FFF2-40B4-BE49-F238E27FC236}">
                <a16:creationId xmlns:a16="http://schemas.microsoft.com/office/drawing/2014/main" id="{9226ECAA-446C-4E00-AF0A-62F1818CE6A5}"/>
              </a:ext>
            </a:extLst>
          </p:cNvPr>
          <p:cNvSpPr/>
          <p:nvPr/>
        </p:nvSpPr>
        <p:spPr>
          <a:xfrm>
            <a:off x="6096000" y="3011552"/>
            <a:ext cx="1399082" cy="59312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LOV KOŘISTI</a:t>
            </a:r>
          </a:p>
        </p:txBody>
      </p:sp>
      <p:sp>
        <p:nvSpPr>
          <p:cNvPr id="32" name="orel">
            <a:extLst>
              <a:ext uri="{FF2B5EF4-FFF2-40B4-BE49-F238E27FC236}">
                <a16:creationId xmlns:a16="http://schemas.microsoft.com/office/drawing/2014/main" id="{648E9C54-B2B2-41C1-AA59-10728837F882}"/>
              </a:ext>
            </a:extLst>
          </p:cNvPr>
          <p:cNvSpPr/>
          <p:nvPr/>
        </p:nvSpPr>
        <p:spPr>
          <a:xfrm>
            <a:off x="2924461" y="3058725"/>
            <a:ext cx="793100" cy="59312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OREL</a:t>
            </a:r>
          </a:p>
        </p:txBody>
      </p:sp>
      <p:sp>
        <p:nvSpPr>
          <p:cNvPr id="29" name="šplhání">
            <a:extLst>
              <a:ext uri="{FF2B5EF4-FFF2-40B4-BE49-F238E27FC236}">
                <a16:creationId xmlns:a16="http://schemas.microsoft.com/office/drawing/2014/main" id="{05E04BB9-8D03-4955-88D3-33D56BB20034}"/>
              </a:ext>
            </a:extLst>
          </p:cNvPr>
          <p:cNvSpPr/>
          <p:nvPr/>
        </p:nvSpPr>
        <p:spPr>
          <a:xfrm>
            <a:off x="6096000" y="3713244"/>
            <a:ext cx="1091784" cy="59312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ŠPLHÁNÍ</a:t>
            </a:r>
          </a:p>
        </p:txBody>
      </p:sp>
      <p:sp>
        <p:nvSpPr>
          <p:cNvPr id="34" name="datel">
            <a:extLst>
              <a:ext uri="{FF2B5EF4-FFF2-40B4-BE49-F238E27FC236}">
                <a16:creationId xmlns:a16="http://schemas.microsoft.com/office/drawing/2014/main" id="{F4C64F72-AFFD-42F0-A8DF-4701ADF8E2CD}"/>
              </a:ext>
            </a:extLst>
          </p:cNvPr>
          <p:cNvSpPr/>
          <p:nvPr/>
        </p:nvSpPr>
        <p:spPr>
          <a:xfrm>
            <a:off x="2924461" y="3045163"/>
            <a:ext cx="875546" cy="59312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DATEL</a:t>
            </a:r>
          </a:p>
        </p:txBody>
      </p:sp>
      <p:sp>
        <p:nvSpPr>
          <p:cNvPr id="31" name="větve">
            <a:extLst>
              <a:ext uri="{FF2B5EF4-FFF2-40B4-BE49-F238E27FC236}">
                <a16:creationId xmlns:a16="http://schemas.microsoft.com/office/drawing/2014/main" id="{9C8C1F93-1515-4AA7-84B3-2B193E6B5FDC}"/>
              </a:ext>
            </a:extLst>
          </p:cNvPr>
          <p:cNvSpPr/>
          <p:nvPr/>
        </p:nvSpPr>
        <p:spPr>
          <a:xfrm>
            <a:off x="6096000" y="2282736"/>
            <a:ext cx="2051222" cy="59312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POHYB VE VĚTVÍCH </a:t>
            </a:r>
          </a:p>
        </p:txBody>
      </p:sp>
      <p:sp>
        <p:nvSpPr>
          <p:cNvPr id="35" name="sýkora">
            <a:extLst>
              <a:ext uri="{FF2B5EF4-FFF2-40B4-BE49-F238E27FC236}">
                <a16:creationId xmlns:a16="http://schemas.microsoft.com/office/drawing/2014/main" id="{2A793361-FDAD-49D6-92D5-0330D9143A33}"/>
              </a:ext>
            </a:extLst>
          </p:cNvPr>
          <p:cNvSpPr/>
          <p:nvPr/>
        </p:nvSpPr>
        <p:spPr>
          <a:xfrm>
            <a:off x="2943530" y="3039801"/>
            <a:ext cx="1066339" cy="59312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SÝKORA</a:t>
            </a:r>
          </a:p>
        </p:txBody>
      </p:sp>
      <p:sp>
        <p:nvSpPr>
          <p:cNvPr id="33" name="plování">
            <a:extLst>
              <a:ext uri="{FF2B5EF4-FFF2-40B4-BE49-F238E27FC236}">
                <a16:creationId xmlns:a16="http://schemas.microsoft.com/office/drawing/2014/main" id="{EAE346B8-97AE-4A2A-9FB3-9E1D3360FFF6}"/>
              </a:ext>
            </a:extLst>
          </p:cNvPr>
          <p:cNvSpPr/>
          <p:nvPr/>
        </p:nvSpPr>
        <p:spPr>
          <a:xfrm>
            <a:off x="6096000" y="3019401"/>
            <a:ext cx="1144249" cy="59312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PLOVÁNÍ</a:t>
            </a:r>
          </a:p>
        </p:txBody>
      </p:sp>
      <p:sp>
        <p:nvSpPr>
          <p:cNvPr id="36" name="kachna">
            <a:extLst>
              <a:ext uri="{FF2B5EF4-FFF2-40B4-BE49-F238E27FC236}">
                <a16:creationId xmlns:a16="http://schemas.microsoft.com/office/drawing/2014/main" id="{BF92FE78-EBA0-4095-87FE-596FF242F51B}"/>
              </a:ext>
            </a:extLst>
          </p:cNvPr>
          <p:cNvSpPr/>
          <p:nvPr/>
        </p:nvSpPr>
        <p:spPr>
          <a:xfrm>
            <a:off x="2924461" y="3056916"/>
            <a:ext cx="1077913" cy="59312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KACHNA</a:t>
            </a:r>
          </a:p>
        </p:txBody>
      </p:sp>
      <p:sp>
        <p:nvSpPr>
          <p:cNvPr id="37" name="TextovéPole 36">
            <a:extLst>
              <a:ext uri="{FF2B5EF4-FFF2-40B4-BE49-F238E27FC236}">
                <a16:creationId xmlns:a16="http://schemas.microsoft.com/office/drawing/2014/main" id="{B1A6D025-1A24-43AB-B24E-239FB29BB1E6}"/>
              </a:ext>
            </a:extLst>
          </p:cNvPr>
          <p:cNvSpPr txBox="1"/>
          <p:nvPr/>
        </p:nvSpPr>
        <p:spPr>
          <a:xfrm>
            <a:off x="1809021" y="2201879"/>
            <a:ext cx="43332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4000" dirty="0"/>
              <a:t>Přizpůsobení nohou</a:t>
            </a:r>
          </a:p>
        </p:txBody>
      </p:sp>
      <p:sp>
        <p:nvSpPr>
          <p:cNvPr id="38" name="TextovéPole 37">
            <a:extLst>
              <a:ext uri="{FF2B5EF4-FFF2-40B4-BE49-F238E27FC236}">
                <a16:creationId xmlns:a16="http://schemas.microsoft.com/office/drawing/2014/main" id="{EDEB0656-4177-49AF-9140-255DE072C377}"/>
              </a:ext>
            </a:extLst>
          </p:cNvPr>
          <p:cNvSpPr txBox="1"/>
          <p:nvPr/>
        </p:nvSpPr>
        <p:spPr>
          <a:xfrm>
            <a:off x="1966075" y="3699682"/>
            <a:ext cx="3667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přiřaď druh k noze a její přizpůsobení</a:t>
            </a:r>
          </a:p>
        </p:txBody>
      </p:sp>
    </p:spTree>
    <p:extLst>
      <p:ext uri="{BB962C8B-B14F-4D97-AF65-F5344CB8AC3E}">
        <p14:creationId xmlns:p14="http://schemas.microsoft.com/office/powerpoint/2010/main" val="6474818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1.11111E-6 L 0.65717 0.2791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52" y="139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94 0.01019 L 0.3004 0.2129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260" y="10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51 -0.00324 L 0.51588 -0.0032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26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07 -0.02107 L 0.20222 0.0030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08" y="12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69 0.00463 L 0.02539 -0.42708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97" y="-215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78 -0.00995 L -0.08476 -0.5092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06" y="-249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48 0.00046 L 0.67057 -0.20231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646" y="-10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59259E-6 L 0.27331 -0.43542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659" y="-217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13 0.00023 L 0.41484 0.45371 " pathEditMode="relative" ptsTypes="AA">
                                      <p:cBhvr>
                                        <p:cTn id="3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6 -0.00648 L 0.16953 0.4625 " pathEditMode="relative" ptsTypes="AA">
                                      <p:cBhvr>
                                        <p:cTn id="4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21 0.00463 L 0.38229 -0.3372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375" y="-171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17 0.00648 L 0.14518 -0.53102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01" y="-268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9 0.00024 L -0.15586 0.30417 " pathEditMode="relative" ptsTypes="AA">
                                      <p:cBhvr>
                                        <p:cTn id="5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9 -0.01019 L -0.42278 0.21389 " pathEditMode="relative" ptsTypes="AA">
                                      <p:cBhvr>
                                        <p:cTn id="5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51 -0.00625 L -0.15339 -0.43472 " pathEditMode="relative" ptsTypes="AA">
                                      <p:cBhvr>
                                        <p:cTn id="6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0.00023 L -0.36953 -0.21528 " pathEditMode="relative" ptsTypes="AA">
                                      <p:cBhvr>
                                        <p:cTn id="6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0.00069 L 0.0418 0.26806 " pathEditMode="relative" ptsTypes="AA">
                                      <p:cBhvr>
                                        <p:cTn id="7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91 -0.00324 L -0.11081 0.18148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42" y="92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11" grpId="0" animBg="1"/>
      <p:bldP spid="20" grpId="0" animBg="1"/>
      <p:bldP spid="23" grpId="0" animBg="1"/>
      <p:bldP spid="21" grpId="0" animBg="1"/>
      <p:bldP spid="26" grpId="0" animBg="1"/>
      <p:bldP spid="24" grpId="0" animBg="1"/>
      <p:bldP spid="27" grpId="0" animBg="1"/>
      <p:bldP spid="25" grpId="0" animBg="1"/>
      <p:bldP spid="30" grpId="0" animBg="1"/>
      <p:bldP spid="28" grpId="0" animBg="1"/>
      <p:bldP spid="32" grpId="0" animBg="1"/>
      <p:bldP spid="29" grpId="0" animBg="1"/>
      <p:bldP spid="34" grpId="0" animBg="1"/>
      <p:bldP spid="31" grpId="0" animBg="1"/>
      <p:bldP spid="35" grpId="0" animBg="1"/>
      <p:bldP spid="33" grpId="0" animBg="1"/>
      <p:bldP spid="3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5F65A5A-42DB-4DC1-B8E7-FF9F6AFD14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cs-CZ" dirty="0"/>
              <a:t>Tělní soustavy: DS, CS, NS, SS, VS</a:t>
            </a:r>
          </a:p>
        </p:txBody>
      </p:sp>
      <p:pic>
        <p:nvPicPr>
          <p:cNvPr id="5" name="Obrázek 4">
            <a:hlinkClick r:id="rId2"/>
            <a:extLst>
              <a:ext uri="{FF2B5EF4-FFF2-40B4-BE49-F238E27FC236}">
                <a16:creationId xmlns:a16="http://schemas.microsoft.com/office/drawing/2014/main" id="{26B49E25-F3BB-4A86-893B-998E9A14A4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8952" y="1799148"/>
            <a:ext cx="4893505" cy="4809855"/>
          </a:xfrm>
          <a:prstGeom prst="rect">
            <a:avLst/>
          </a:prstGeom>
        </p:spPr>
      </p:pic>
      <p:pic>
        <p:nvPicPr>
          <p:cNvPr id="3" name="Obrázek 2">
            <a:hlinkClick r:id="rId4"/>
            <a:extLst>
              <a:ext uri="{FF2B5EF4-FFF2-40B4-BE49-F238E27FC236}">
                <a16:creationId xmlns:a16="http://schemas.microsoft.com/office/drawing/2014/main" id="{3A35ED17-BCA3-480F-9E24-C269084C0A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1699" y="1876842"/>
            <a:ext cx="3625383" cy="4029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4753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E2F5ECE6-7094-4A0B-B3B0-2200014C84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58" y="5266788"/>
            <a:ext cx="2019300" cy="929640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BDB58F16-33F1-4975-A455-FA4F1B3F9F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1205" y="5178730"/>
            <a:ext cx="1600200" cy="1043940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3B47C5E2-D491-4DFD-A80F-CC9BB5F63F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3964" y="5315400"/>
            <a:ext cx="2247900" cy="967740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CBD2BA1F-4E1F-4407-9885-2C3805348AE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9518" y="5459455"/>
            <a:ext cx="2659380" cy="746760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C9A4FCFB-D958-4B43-9982-80ADAB0CC30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688" y="3014263"/>
            <a:ext cx="1485900" cy="1470660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6A713EB1-B654-4FCB-B2EA-36AE74211A7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4738" y="759464"/>
            <a:ext cx="2948940" cy="1897380"/>
          </a:xfrm>
          <a:prstGeom prst="rect">
            <a:avLst/>
          </a:prstGeom>
        </p:spPr>
      </p:pic>
      <p:pic>
        <p:nvPicPr>
          <p:cNvPr id="17" name="Obrázek 16">
            <a:extLst>
              <a:ext uri="{FF2B5EF4-FFF2-40B4-BE49-F238E27FC236}">
                <a16:creationId xmlns:a16="http://schemas.microsoft.com/office/drawing/2014/main" id="{8FDEAA5E-758A-4B20-BE3D-AC43AD2030B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55" y="3931088"/>
            <a:ext cx="1120140" cy="815340"/>
          </a:xfrm>
          <a:prstGeom prst="rect">
            <a:avLst/>
          </a:prstGeom>
        </p:spPr>
      </p:pic>
      <p:pic>
        <p:nvPicPr>
          <p:cNvPr id="19" name="Obrázek 18">
            <a:extLst>
              <a:ext uri="{FF2B5EF4-FFF2-40B4-BE49-F238E27FC236}">
                <a16:creationId xmlns:a16="http://schemas.microsoft.com/office/drawing/2014/main" id="{DC1A012D-10F9-4BA1-A569-9434689ED53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86" y="705850"/>
            <a:ext cx="2087880" cy="1729740"/>
          </a:xfrm>
          <a:prstGeom prst="rect">
            <a:avLst/>
          </a:prstGeom>
        </p:spPr>
      </p:pic>
      <p:pic>
        <p:nvPicPr>
          <p:cNvPr id="21" name="Obrázek 20">
            <a:extLst>
              <a:ext uri="{FF2B5EF4-FFF2-40B4-BE49-F238E27FC236}">
                <a16:creationId xmlns:a16="http://schemas.microsoft.com/office/drawing/2014/main" id="{F2086B5B-D0BC-4433-BABF-ECF9AC2B387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2561" y="526439"/>
            <a:ext cx="1584960" cy="1303020"/>
          </a:xfrm>
          <a:prstGeom prst="rect">
            <a:avLst/>
          </a:prstGeom>
        </p:spPr>
      </p:pic>
      <p:pic>
        <p:nvPicPr>
          <p:cNvPr id="23" name="Obrázek 22">
            <a:extLst>
              <a:ext uri="{FF2B5EF4-FFF2-40B4-BE49-F238E27FC236}">
                <a16:creationId xmlns:a16="http://schemas.microsoft.com/office/drawing/2014/main" id="{76A00D92-DA3C-4B86-A039-65C90118F3A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654661"/>
            <a:ext cx="1828800" cy="1203960"/>
          </a:xfrm>
          <a:prstGeom prst="rect">
            <a:avLst/>
          </a:prstGeom>
        </p:spPr>
      </p:pic>
      <p:pic>
        <p:nvPicPr>
          <p:cNvPr id="25" name="Obrázek 24">
            <a:extLst>
              <a:ext uri="{FF2B5EF4-FFF2-40B4-BE49-F238E27FC236}">
                <a16:creationId xmlns:a16="http://schemas.microsoft.com/office/drawing/2014/main" id="{8004ED97-B058-4736-AF88-6C1628AF7F2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55" y="2555642"/>
            <a:ext cx="2522220" cy="868680"/>
          </a:xfrm>
          <a:prstGeom prst="rect">
            <a:avLst/>
          </a:prstGeom>
        </p:spPr>
      </p:pic>
      <p:sp>
        <p:nvSpPr>
          <p:cNvPr id="27" name="kachna">
            <a:extLst>
              <a:ext uri="{FF2B5EF4-FFF2-40B4-BE49-F238E27FC236}">
                <a16:creationId xmlns:a16="http://schemas.microsoft.com/office/drawing/2014/main" id="{256F303B-7CD3-44D8-968D-55BDD3E50864}"/>
              </a:ext>
            </a:extLst>
          </p:cNvPr>
          <p:cNvSpPr/>
          <p:nvPr/>
        </p:nvSpPr>
        <p:spPr>
          <a:xfrm>
            <a:off x="19666" y="67057"/>
            <a:ext cx="1386270" cy="59312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PLAMEŇÁK</a:t>
            </a:r>
          </a:p>
        </p:txBody>
      </p:sp>
      <p:sp>
        <p:nvSpPr>
          <p:cNvPr id="28" name="větve">
            <a:extLst>
              <a:ext uri="{FF2B5EF4-FFF2-40B4-BE49-F238E27FC236}">
                <a16:creationId xmlns:a16="http://schemas.microsoft.com/office/drawing/2014/main" id="{75C4DE91-BE05-4357-A1C5-F2B36D525E3E}"/>
              </a:ext>
            </a:extLst>
          </p:cNvPr>
          <p:cNvSpPr/>
          <p:nvPr/>
        </p:nvSpPr>
        <p:spPr>
          <a:xfrm>
            <a:off x="1435661" y="61537"/>
            <a:ext cx="1321697" cy="59312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FILTROVÁNÍ</a:t>
            </a:r>
          </a:p>
        </p:txBody>
      </p:sp>
      <p:sp>
        <p:nvSpPr>
          <p:cNvPr id="29" name="kachna">
            <a:extLst>
              <a:ext uri="{FF2B5EF4-FFF2-40B4-BE49-F238E27FC236}">
                <a16:creationId xmlns:a16="http://schemas.microsoft.com/office/drawing/2014/main" id="{40C0A3C4-AF20-48E3-8E21-B065C9A324E3}"/>
              </a:ext>
            </a:extLst>
          </p:cNvPr>
          <p:cNvSpPr/>
          <p:nvPr/>
        </p:nvSpPr>
        <p:spPr>
          <a:xfrm>
            <a:off x="3139703" y="53910"/>
            <a:ext cx="906419" cy="59312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RORÝS</a:t>
            </a:r>
          </a:p>
        </p:txBody>
      </p:sp>
      <p:sp>
        <p:nvSpPr>
          <p:cNvPr id="30" name="větve">
            <a:extLst>
              <a:ext uri="{FF2B5EF4-FFF2-40B4-BE49-F238E27FC236}">
                <a16:creationId xmlns:a16="http://schemas.microsoft.com/office/drawing/2014/main" id="{63B17F44-0A76-4654-B9FB-FFC12210E208}"/>
              </a:ext>
            </a:extLst>
          </p:cNvPr>
          <p:cNvSpPr/>
          <p:nvPr/>
        </p:nvSpPr>
        <p:spPr>
          <a:xfrm>
            <a:off x="4090942" y="53910"/>
            <a:ext cx="2247900" cy="59312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LOV HMYZU ZA LETU</a:t>
            </a:r>
          </a:p>
        </p:txBody>
      </p:sp>
      <p:sp>
        <p:nvSpPr>
          <p:cNvPr id="31" name="větve">
            <a:extLst>
              <a:ext uri="{FF2B5EF4-FFF2-40B4-BE49-F238E27FC236}">
                <a16:creationId xmlns:a16="http://schemas.microsoft.com/office/drawing/2014/main" id="{47B639DD-822D-4EBE-8E88-19958053548D}"/>
              </a:ext>
            </a:extLst>
          </p:cNvPr>
          <p:cNvSpPr/>
          <p:nvPr/>
        </p:nvSpPr>
        <p:spPr>
          <a:xfrm>
            <a:off x="8478585" y="6212540"/>
            <a:ext cx="1021869" cy="59312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CEZENÍ</a:t>
            </a:r>
          </a:p>
        </p:txBody>
      </p:sp>
      <p:sp>
        <p:nvSpPr>
          <p:cNvPr id="32" name="větve">
            <a:extLst>
              <a:ext uri="{FF2B5EF4-FFF2-40B4-BE49-F238E27FC236}">
                <a16:creationId xmlns:a16="http://schemas.microsoft.com/office/drawing/2014/main" id="{EE4CF75B-8B5D-4BE5-8FFD-A00CC9C34DF8}"/>
              </a:ext>
            </a:extLst>
          </p:cNvPr>
          <p:cNvSpPr/>
          <p:nvPr/>
        </p:nvSpPr>
        <p:spPr>
          <a:xfrm>
            <a:off x="4467248" y="6212540"/>
            <a:ext cx="2247900" cy="59312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SBÍRÁNÍ PLODŮ A MĚKKÝCH SEMEN</a:t>
            </a:r>
          </a:p>
        </p:txBody>
      </p:sp>
      <p:sp>
        <p:nvSpPr>
          <p:cNvPr id="33" name="větve">
            <a:extLst>
              <a:ext uri="{FF2B5EF4-FFF2-40B4-BE49-F238E27FC236}">
                <a16:creationId xmlns:a16="http://schemas.microsoft.com/office/drawing/2014/main" id="{319B701F-B34C-4F89-BD9C-216D1D86D6B9}"/>
              </a:ext>
            </a:extLst>
          </p:cNvPr>
          <p:cNvSpPr/>
          <p:nvPr/>
        </p:nvSpPr>
        <p:spPr>
          <a:xfrm>
            <a:off x="10363259" y="4845596"/>
            <a:ext cx="1629096" cy="59312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SÁNÍ NEKTARU</a:t>
            </a:r>
          </a:p>
        </p:txBody>
      </p:sp>
      <p:sp>
        <p:nvSpPr>
          <p:cNvPr id="34" name="větve">
            <a:extLst>
              <a:ext uri="{FF2B5EF4-FFF2-40B4-BE49-F238E27FC236}">
                <a16:creationId xmlns:a16="http://schemas.microsoft.com/office/drawing/2014/main" id="{921E37BC-9727-40D5-A746-281DB2A0CFB4}"/>
              </a:ext>
            </a:extLst>
          </p:cNvPr>
          <p:cNvSpPr/>
          <p:nvPr/>
        </p:nvSpPr>
        <p:spPr>
          <a:xfrm>
            <a:off x="9837093" y="2731203"/>
            <a:ext cx="2247900" cy="59312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OTVÍRÁNÍ TVRDÝCH SEMEN</a:t>
            </a:r>
          </a:p>
        </p:txBody>
      </p:sp>
      <p:sp>
        <p:nvSpPr>
          <p:cNvPr id="35" name="větve">
            <a:extLst>
              <a:ext uri="{FF2B5EF4-FFF2-40B4-BE49-F238E27FC236}">
                <a16:creationId xmlns:a16="http://schemas.microsoft.com/office/drawing/2014/main" id="{DB3D6622-02A0-4243-8929-9B2912FCD701}"/>
              </a:ext>
            </a:extLst>
          </p:cNvPr>
          <p:cNvSpPr/>
          <p:nvPr/>
        </p:nvSpPr>
        <p:spPr>
          <a:xfrm>
            <a:off x="9891422" y="101992"/>
            <a:ext cx="2247900" cy="59312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LOV RYB NA MĚLČINÁCH</a:t>
            </a:r>
          </a:p>
        </p:txBody>
      </p:sp>
      <p:sp>
        <p:nvSpPr>
          <p:cNvPr id="36" name="větve">
            <a:extLst>
              <a:ext uri="{FF2B5EF4-FFF2-40B4-BE49-F238E27FC236}">
                <a16:creationId xmlns:a16="http://schemas.microsoft.com/office/drawing/2014/main" id="{8F3D1397-8205-4D21-9A41-6EE65AE4ACDE}"/>
              </a:ext>
            </a:extLst>
          </p:cNvPr>
          <p:cNvSpPr/>
          <p:nvPr/>
        </p:nvSpPr>
        <p:spPr>
          <a:xfrm>
            <a:off x="6552863" y="1708154"/>
            <a:ext cx="1650056" cy="59312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TRHÁNÍ MASA</a:t>
            </a:r>
          </a:p>
        </p:txBody>
      </p:sp>
      <p:sp>
        <p:nvSpPr>
          <p:cNvPr id="37" name="kachna">
            <a:extLst>
              <a:ext uri="{FF2B5EF4-FFF2-40B4-BE49-F238E27FC236}">
                <a16:creationId xmlns:a16="http://schemas.microsoft.com/office/drawing/2014/main" id="{1D903546-9D47-45A3-B5B1-4FE158AD5E35}"/>
              </a:ext>
            </a:extLst>
          </p:cNvPr>
          <p:cNvSpPr/>
          <p:nvPr/>
        </p:nvSpPr>
        <p:spPr>
          <a:xfrm>
            <a:off x="7232402" y="6222670"/>
            <a:ext cx="1120140" cy="59312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KACHNA</a:t>
            </a:r>
          </a:p>
        </p:txBody>
      </p:sp>
      <p:sp>
        <p:nvSpPr>
          <p:cNvPr id="38" name="kachna">
            <a:extLst>
              <a:ext uri="{FF2B5EF4-FFF2-40B4-BE49-F238E27FC236}">
                <a16:creationId xmlns:a16="http://schemas.microsoft.com/office/drawing/2014/main" id="{EC41D909-BAEE-4016-B1D0-8711A2E5D9E4}"/>
              </a:ext>
            </a:extLst>
          </p:cNvPr>
          <p:cNvSpPr/>
          <p:nvPr/>
        </p:nvSpPr>
        <p:spPr>
          <a:xfrm>
            <a:off x="3541822" y="6203339"/>
            <a:ext cx="906419" cy="59312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HOLUB</a:t>
            </a:r>
          </a:p>
        </p:txBody>
      </p:sp>
      <p:sp>
        <p:nvSpPr>
          <p:cNvPr id="39" name="kachna">
            <a:extLst>
              <a:ext uri="{FF2B5EF4-FFF2-40B4-BE49-F238E27FC236}">
                <a16:creationId xmlns:a16="http://schemas.microsoft.com/office/drawing/2014/main" id="{ECE2A084-D638-4E49-968D-CAB5009DD976}"/>
              </a:ext>
            </a:extLst>
          </p:cNvPr>
          <p:cNvSpPr/>
          <p:nvPr/>
        </p:nvSpPr>
        <p:spPr>
          <a:xfrm>
            <a:off x="8750330" y="110748"/>
            <a:ext cx="1086763" cy="59312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PELIKÁN</a:t>
            </a:r>
          </a:p>
        </p:txBody>
      </p:sp>
      <p:sp>
        <p:nvSpPr>
          <p:cNvPr id="40" name="kachna">
            <a:extLst>
              <a:ext uri="{FF2B5EF4-FFF2-40B4-BE49-F238E27FC236}">
                <a16:creationId xmlns:a16="http://schemas.microsoft.com/office/drawing/2014/main" id="{1AEE9013-576F-47CD-9543-FF6FD6AD5DF1}"/>
              </a:ext>
            </a:extLst>
          </p:cNvPr>
          <p:cNvSpPr/>
          <p:nvPr/>
        </p:nvSpPr>
        <p:spPr>
          <a:xfrm>
            <a:off x="9162826" y="4845596"/>
            <a:ext cx="1156382" cy="59312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KOLIBŘÍK</a:t>
            </a:r>
          </a:p>
        </p:txBody>
      </p:sp>
      <p:sp>
        <p:nvSpPr>
          <p:cNvPr id="41" name="kachna">
            <a:extLst>
              <a:ext uri="{FF2B5EF4-FFF2-40B4-BE49-F238E27FC236}">
                <a16:creationId xmlns:a16="http://schemas.microsoft.com/office/drawing/2014/main" id="{FE34AB60-0A10-42E7-8DE4-67CAB3E3F2E8}"/>
              </a:ext>
            </a:extLst>
          </p:cNvPr>
          <p:cNvSpPr/>
          <p:nvPr/>
        </p:nvSpPr>
        <p:spPr>
          <a:xfrm>
            <a:off x="8476770" y="2747334"/>
            <a:ext cx="1330903" cy="59312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PAPOUŠEK</a:t>
            </a:r>
          </a:p>
        </p:txBody>
      </p:sp>
      <p:sp>
        <p:nvSpPr>
          <p:cNvPr id="42" name="kachna">
            <a:extLst>
              <a:ext uri="{FF2B5EF4-FFF2-40B4-BE49-F238E27FC236}">
                <a16:creationId xmlns:a16="http://schemas.microsoft.com/office/drawing/2014/main" id="{8CC23EE7-7F92-4F4A-8D37-F364F07568EA}"/>
              </a:ext>
            </a:extLst>
          </p:cNvPr>
          <p:cNvSpPr/>
          <p:nvPr/>
        </p:nvSpPr>
        <p:spPr>
          <a:xfrm>
            <a:off x="5249116" y="1710340"/>
            <a:ext cx="1274252" cy="59312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POŠTOLKA</a:t>
            </a:r>
          </a:p>
        </p:txBody>
      </p:sp>
      <p:sp>
        <p:nvSpPr>
          <p:cNvPr id="43" name="kachna">
            <a:extLst>
              <a:ext uri="{FF2B5EF4-FFF2-40B4-BE49-F238E27FC236}">
                <a16:creationId xmlns:a16="http://schemas.microsoft.com/office/drawing/2014/main" id="{A52D627F-550B-49C2-87D9-680A8FA2B7EC}"/>
              </a:ext>
            </a:extLst>
          </p:cNvPr>
          <p:cNvSpPr/>
          <p:nvPr/>
        </p:nvSpPr>
        <p:spPr>
          <a:xfrm>
            <a:off x="2537800" y="2693420"/>
            <a:ext cx="1205575" cy="59312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VOLAVKA</a:t>
            </a:r>
          </a:p>
        </p:txBody>
      </p:sp>
      <p:sp>
        <p:nvSpPr>
          <p:cNvPr id="44" name="kachna">
            <a:extLst>
              <a:ext uri="{FF2B5EF4-FFF2-40B4-BE49-F238E27FC236}">
                <a16:creationId xmlns:a16="http://schemas.microsoft.com/office/drawing/2014/main" id="{CE3D577A-57A0-4275-B9D8-39EA2EE8DF97}"/>
              </a:ext>
            </a:extLst>
          </p:cNvPr>
          <p:cNvSpPr/>
          <p:nvPr/>
        </p:nvSpPr>
        <p:spPr>
          <a:xfrm>
            <a:off x="1311449" y="3981494"/>
            <a:ext cx="1159721" cy="59312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PĚNKAVA</a:t>
            </a:r>
          </a:p>
        </p:txBody>
      </p:sp>
      <p:sp>
        <p:nvSpPr>
          <p:cNvPr id="45" name="kachna">
            <a:extLst>
              <a:ext uri="{FF2B5EF4-FFF2-40B4-BE49-F238E27FC236}">
                <a16:creationId xmlns:a16="http://schemas.microsoft.com/office/drawing/2014/main" id="{CF191B44-661F-4C43-82EB-4D281D3080CD}"/>
              </a:ext>
            </a:extLst>
          </p:cNvPr>
          <p:cNvSpPr/>
          <p:nvPr/>
        </p:nvSpPr>
        <p:spPr>
          <a:xfrm>
            <a:off x="107816" y="6181224"/>
            <a:ext cx="906419" cy="59312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DATEL</a:t>
            </a:r>
          </a:p>
        </p:txBody>
      </p:sp>
      <p:sp>
        <p:nvSpPr>
          <p:cNvPr id="46" name="větve">
            <a:extLst>
              <a:ext uri="{FF2B5EF4-FFF2-40B4-BE49-F238E27FC236}">
                <a16:creationId xmlns:a16="http://schemas.microsoft.com/office/drawing/2014/main" id="{2D503C86-6666-43FF-A495-5778CC3ED9E6}"/>
              </a:ext>
            </a:extLst>
          </p:cNvPr>
          <p:cNvSpPr/>
          <p:nvPr/>
        </p:nvSpPr>
        <p:spPr>
          <a:xfrm>
            <a:off x="2529974" y="3965175"/>
            <a:ext cx="2247900" cy="59312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DRCENÍ (LOUSKÁNÍ) SEMEN</a:t>
            </a:r>
          </a:p>
        </p:txBody>
      </p:sp>
      <p:sp>
        <p:nvSpPr>
          <p:cNvPr id="47" name="větve">
            <a:extLst>
              <a:ext uri="{FF2B5EF4-FFF2-40B4-BE49-F238E27FC236}">
                <a16:creationId xmlns:a16="http://schemas.microsoft.com/office/drawing/2014/main" id="{EE14A55C-4D18-4888-9F9E-9528CB6FB6B0}"/>
              </a:ext>
            </a:extLst>
          </p:cNvPr>
          <p:cNvSpPr/>
          <p:nvPr/>
        </p:nvSpPr>
        <p:spPr>
          <a:xfrm>
            <a:off x="3768985" y="2690590"/>
            <a:ext cx="1735128" cy="59312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HARPUNOVÁNÍ</a:t>
            </a:r>
          </a:p>
        </p:txBody>
      </p:sp>
      <p:sp>
        <p:nvSpPr>
          <p:cNvPr id="48" name="větve">
            <a:extLst>
              <a:ext uri="{FF2B5EF4-FFF2-40B4-BE49-F238E27FC236}">
                <a16:creationId xmlns:a16="http://schemas.microsoft.com/office/drawing/2014/main" id="{7E9B44CE-91E8-4A58-97F5-9DDF753AFAE0}"/>
              </a:ext>
            </a:extLst>
          </p:cNvPr>
          <p:cNvSpPr/>
          <p:nvPr/>
        </p:nvSpPr>
        <p:spPr>
          <a:xfrm>
            <a:off x="1119784" y="6181224"/>
            <a:ext cx="2247900" cy="59312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VYSEKÁVÁNÍ LAREV HMYZU ZE DŘEVA</a:t>
            </a:r>
          </a:p>
        </p:txBody>
      </p:sp>
      <p:sp>
        <p:nvSpPr>
          <p:cNvPr id="51" name="TextovéPole 50">
            <a:extLst>
              <a:ext uri="{FF2B5EF4-FFF2-40B4-BE49-F238E27FC236}">
                <a16:creationId xmlns:a16="http://schemas.microsoft.com/office/drawing/2014/main" id="{4EC37970-A4DD-4D81-B2F1-6541B7B24C57}"/>
              </a:ext>
            </a:extLst>
          </p:cNvPr>
          <p:cNvSpPr txBox="1"/>
          <p:nvPr/>
        </p:nvSpPr>
        <p:spPr>
          <a:xfrm>
            <a:off x="5679251" y="3368025"/>
            <a:ext cx="33972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/>
              <a:t>Přizpůsobení    zobáku</a:t>
            </a:r>
          </a:p>
        </p:txBody>
      </p:sp>
      <p:sp>
        <p:nvSpPr>
          <p:cNvPr id="54" name="Obdélník: se zakulacenými rohy 53">
            <a:extLst>
              <a:ext uri="{FF2B5EF4-FFF2-40B4-BE49-F238E27FC236}">
                <a16:creationId xmlns:a16="http://schemas.microsoft.com/office/drawing/2014/main" id="{58F9EDA1-FF18-4ADA-AA5D-FE677388DCBC}"/>
              </a:ext>
            </a:extLst>
          </p:cNvPr>
          <p:cNvSpPr/>
          <p:nvPr/>
        </p:nvSpPr>
        <p:spPr>
          <a:xfrm>
            <a:off x="23602" y="55681"/>
            <a:ext cx="1378398" cy="5931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5" name="Obdélník: se zakulacenými rohy 54">
            <a:extLst>
              <a:ext uri="{FF2B5EF4-FFF2-40B4-BE49-F238E27FC236}">
                <a16:creationId xmlns:a16="http://schemas.microsoft.com/office/drawing/2014/main" id="{858216F3-4BE1-4EAD-A7AD-5B49F39CB233}"/>
              </a:ext>
            </a:extLst>
          </p:cNvPr>
          <p:cNvSpPr/>
          <p:nvPr/>
        </p:nvSpPr>
        <p:spPr>
          <a:xfrm>
            <a:off x="1432665" y="60702"/>
            <a:ext cx="1328775" cy="59312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6" name="Obdélník: se zakulacenými rohy 55">
            <a:extLst>
              <a:ext uri="{FF2B5EF4-FFF2-40B4-BE49-F238E27FC236}">
                <a16:creationId xmlns:a16="http://schemas.microsoft.com/office/drawing/2014/main" id="{1EFFD1B9-7C7E-4139-8DE0-19C7E8C37CC3}"/>
              </a:ext>
            </a:extLst>
          </p:cNvPr>
          <p:cNvSpPr/>
          <p:nvPr/>
        </p:nvSpPr>
        <p:spPr>
          <a:xfrm>
            <a:off x="3135620" y="57071"/>
            <a:ext cx="906713" cy="5931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7" name="Obdélník: se zakulacenými rohy 56">
            <a:extLst>
              <a:ext uri="{FF2B5EF4-FFF2-40B4-BE49-F238E27FC236}">
                <a16:creationId xmlns:a16="http://schemas.microsoft.com/office/drawing/2014/main" id="{5AEF325A-D599-455E-9AAF-CB49BFDD3E44}"/>
              </a:ext>
            </a:extLst>
          </p:cNvPr>
          <p:cNvSpPr/>
          <p:nvPr/>
        </p:nvSpPr>
        <p:spPr>
          <a:xfrm>
            <a:off x="4093742" y="61048"/>
            <a:ext cx="2245100" cy="59312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8" name="Obdélník: se zakulacenými rohy 57">
            <a:extLst>
              <a:ext uri="{FF2B5EF4-FFF2-40B4-BE49-F238E27FC236}">
                <a16:creationId xmlns:a16="http://schemas.microsoft.com/office/drawing/2014/main" id="{69CD60D1-3483-4E1C-BD7E-9D88F7E217DA}"/>
              </a:ext>
            </a:extLst>
          </p:cNvPr>
          <p:cNvSpPr/>
          <p:nvPr/>
        </p:nvSpPr>
        <p:spPr>
          <a:xfrm>
            <a:off x="8750330" y="125289"/>
            <a:ext cx="1086763" cy="5931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9" name="Obdélník: se zakulacenými rohy 58">
            <a:extLst>
              <a:ext uri="{FF2B5EF4-FFF2-40B4-BE49-F238E27FC236}">
                <a16:creationId xmlns:a16="http://schemas.microsoft.com/office/drawing/2014/main" id="{733EB73D-321B-4F9D-A0EE-5E3D40029875}"/>
              </a:ext>
            </a:extLst>
          </p:cNvPr>
          <p:cNvSpPr/>
          <p:nvPr/>
        </p:nvSpPr>
        <p:spPr>
          <a:xfrm>
            <a:off x="9892822" y="101992"/>
            <a:ext cx="2245100" cy="59312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0" name="Obdélník: se zakulacenými rohy 59">
            <a:extLst>
              <a:ext uri="{FF2B5EF4-FFF2-40B4-BE49-F238E27FC236}">
                <a16:creationId xmlns:a16="http://schemas.microsoft.com/office/drawing/2014/main" id="{610DE0C4-3211-4398-B0AF-AEC0E1AE0111}"/>
              </a:ext>
            </a:extLst>
          </p:cNvPr>
          <p:cNvSpPr/>
          <p:nvPr/>
        </p:nvSpPr>
        <p:spPr>
          <a:xfrm>
            <a:off x="5255366" y="1700376"/>
            <a:ext cx="1268002" cy="5931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1" name="Obdélník: se zakulacenými rohy 60">
            <a:extLst>
              <a:ext uri="{FF2B5EF4-FFF2-40B4-BE49-F238E27FC236}">
                <a16:creationId xmlns:a16="http://schemas.microsoft.com/office/drawing/2014/main" id="{9C26314A-7E0C-493A-940B-DF6E57870FC2}"/>
              </a:ext>
            </a:extLst>
          </p:cNvPr>
          <p:cNvSpPr/>
          <p:nvPr/>
        </p:nvSpPr>
        <p:spPr>
          <a:xfrm>
            <a:off x="6552863" y="1696355"/>
            <a:ext cx="1650056" cy="59312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2" name="Obdélník: se zakulacenými rohy 61">
            <a:extLst>
              <a:ext uri="{FF2B5EF4-FFF2-40B4-BE49-F238E27FC236}">
                <a16:creationId xmlns:a16="http://schemas.microsoft.com/office/drawing/2014/main" id="{4501AA8F-CDDA-4C85-84CA-AA5368B0E313}"/>
              </a:ext>
            </a:extLst>
          </p:cNvPr>
          <p:cNvSpPr/>
          <p:nvPr/>
        </p:nvSpPr>
        <p:spPr>
          <a:xfrm>
            <a:off x="2530134" y="2700212"/>
            <a:ext cx="1213241" cy="5931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3" name="Obdélník: se zakulacenými rohy 62">
            <a:extLst>
              <a:ext uri="{FF2B5EF4-FFF2-40B4-BE49-F238E27FC236}">
                <a16:creationId xmlns:a16="http://schemas.microsoft.com/office/drawing/2014/main" id="{77F51939-47DC-4C15-A032-1E7FB118669B}"/>
              </a:ext>
            </a:extLst>
          </p:cNvPr>
          <p:cNvSpPr/>
          <p:nvPr/>
        </p:nvSpPr>
        <p:spPr>
          <a:xfrm>
            <a:off x="3783696" y="2677469"/>
            <a:ext cx="1735127" cy="59312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4" name="Obdélník: se zakulacenými rohy 63">
            <a:extLst>
              <a:ext uri="{FF2B5EF4-FFF2-40B4-BE49-F238E27FC236}">
                <a16:creationId xmlns:a16="http://schemas.microsoft.com/office/drawing/2014/main" id="{51D97619-F573-4E5E-981C-6A405321AFE3}"/>
              </a:ext>
            </a:extLst>
          </p:cNvPr>
          <p:cNvSpPr/>
          <p:nvPr/>
        </p:nvSpPr>
        <p:spPr>
          <a:xfrm>
            <a:off x="9837093" y="2741571"/>
            <a:ext cx="2247900" cy="59312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5" name="Obdélník: se zakulacenými rohy 64">
            <a:extLst>
              <a:ext uri="{FF2B5EF4-FFF2-40B4-BE49-F238E27FC236}">
                <a16:creationId xmlns:a16="http://schemas.microsoft.com/office/drawing/2014/main" id="{1A494B27-5BE6-4502-90DB-46F283C356E1}"/>
              </a:ext>
            </a:extLst>
          </p:cNvPr>
          <p:cNvSpPr/>
          <p:nvPr/>
        </p:nvSpPr>
        <p:spPr>
          <a:xfrm>
            <a:off x="8472487" y="2748507"/>
            <a:ext cx="1330903" cy="5931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6" name="Obdélník: se zakulacenými rohy 65">
            <a:extLst>
              <a:ext uri="{FF2B5EF4-FFF2-40B4-BE49-F238E27FC236}">
                <a16:creationId xmlns:a16="http://schemas.microsoft.com/office/drawing/2014/main" id="{D999E0EE-0363-4D8D-A009-9E965E7DB861}"/>
              </a:ext>
            </a:extLst>
          </p:cNvPr>
          <p:cNvSpPr/>
          <p:nvPr/>
        </p:nvSpPr>
        <p:spPr>
          <a:xfrm>
            <a:off x="1311449" y="3981494"/>
            <a:ext cx="1159721" cy="5931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7" name="Obdélník: se zakulacenými rohy 66">
            <a:extLst>
              <a:ext uri="{FF2B5EF4-FFF2-40B4-BE49-F238E27FC236}">
                <a16:creationId xmlns:a16="http://schemas.microsoft.com/office/drawing/2014/main" id="{8A75A27F-BA88-403E-9EA4-98FAEA5F8A5A}"/>
              </a:ext>
            </a:extLst>
          </p:cNvPr>
          <p:cNvSpPr/>
          <p:nvPr/>
        </p:nvSpPr>
        <p:spPr>
          <a:xfrm>
            <a:off x="2537800" y="3962559"/>
            <a:ext cx="2240074" cy="59312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8" name="Obdélník: se zakulacenými rohy 67">
            <a:extLst>
              <a:ext uri="{FF2B5EF4-FFF2-40B4-BE49-F238E27FC236}">
                <a16:creationId xmlns:a16="http://schemas.microsoft.com/office/drawing/2014/main" id="{724D609B-B46A-493E-BF95-EEDFC9D6084E}"/>
              </a:ext>
            </a:extLst>
          </p:cNvPr>
          <p:cNvSpPr/>
          <p:nvPr/>
        </p:nvSpPr>
        <p:spPr>
          <a:xfrm>
            <a:off x="10368158" y="4840235"/>
            <a:ext cx="1624197" cy="59312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9" name="Obdélník: se zakulacenými rohy 68">
            <a:extLst>
              <a:ext uri="{FF2B5EF4-FFF2-40B4-BE49-F238E27FC236}">
                <a16:creationId xmlns:a16="http://schemas.microsoft.com/office/drawing/2014/main" id="{36FAC482-1935-4FD7-8D24-95D897175657}"/>
              </a:ext>
            </a:extLst>
          </p:cNvPr>
          <p:cNvSpPr/>
          <p:nvPr/>
        </p:nvSpPr>
        <p:spPr>
          <a:xfrm>
            <a:off x="9162827" y="4844423"/>
            <a:ext cx="1156382" cy="5931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0" name="Obdélník: se zakulacenými rohy 69">
            <a:extLst>
              <a:ext uri="{FF2B5EF4-FFF2-40B4-BE49-F238E27FC236}">
                <a16:creationId xmlns:a16="http://schemas.microsoft.com/office/drawing/2014/main" id="{77E9B813-73F7-4EF7-83E5-DEACB732D8AB}"/>
              </a:ext>
            </a:extLst>
          </p:cNvPr>
          <p:cNvSpPr/>
          <p:nvPr/>
        </p:nvSpPr>
        <p:spPr>
          <a:xfrm>
            <a:off x="116251" y="6181224"/>
            <a:ext cx="906419" cy="5931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1" name="Obdélník: se zakulacenými rohy 70">
            <a:extLst>
              <a:ext uri="{FF2B5EF4-FFF2-40B4-BE49-F238E27FC236}">
                <a16:creationId xmlns:a16="http://schemas.microsoft.com/office/drawing/2014/main" id="{4F747A7D-5126-4232-9F8B-AB6A8562770A}"/>
              </a:ext>
            </a:extLst>
          </p:cNvPr>
          <p:cNvSpPr/>
          <p:nvPr/>
        </p:nvSpPr>
        <p:spPr>
          <a:xfrm>
            <a:off x="1123696" y="6178608"/>
            <a:ext cx="2243987" cy="59312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2" name="Obdélník: se zakulacenými rohy 71">
            <a:extLst>
              <a:ext uri="{FF2B5EF4-FFF2-40B4-BE49-F238E27FC236}">
                <a16:creationId xmlns:a16="http://schemas.microsoft.com/office/drawing/2014/main" id="{C67B82A9-DB83-4DB9-BFC3-E05993D19718}"/>
              </a:ext>
            </a:extLst>
          </p:cNvPr>
          <p:cNvSpPr/>
          <p:nvPr/>
        </p:nvSpPr>
        <p:spPr>
          <a:xfrm>
            <a:off x="4471160" y="6206262"/>
            <a:ext cx="2243987" cy="59312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3" name="Obdélník: se zakulacenými rohy 72">
            <a:extLst>
              <a:ext uri="{FF2B5EF4-FFF2-40B4-BE49-F238E27FC236}">
                <a16:creationId xmlns:a16="http://schemas.microsoft.com/office/drawing/2014/main" id="{687DBA1E-3264-41AA-9A16-6B9AD52BFC01}"/>
              </a:ext>
            </a:extLst>
          </p:cNvPr>
          <p:cNvSpPr/>
          <p:nvPr/>
        </p:nvSpPr>
        <p:spPr>
          <a:xfrm>
            <a:off x="3556742" y="6196428"/>
            <a:ext cx="891500" cy="5931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4" name="Obdélník: se zakulacenými rohy 73">
            <a:extLst>
              <a:ext uri="{FF2B5EF4-FFF2-40B4-BE49-F238E27FC236}">
                <a16:creationId xmlns:a16="http://schemas.microsoft.com/office/drawing/2014/main" id="{227D8617-03EB-4B79-8743-121BE722B526}"/>
              </a:ext>
            </a:extLst>
          </p:cNvPr>
          <p:cNvSpPr/>
          <p:nvPr/>
        </p:nvSpPr>
        <p:spPr>
          <a:xfrm>
            <a:off x="7232402" y="6212540"/>
            <a:ext cx="1120140" cy="5931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5" name="Obdélník: se zakulacenými rohy 74">
            <a:extLst>
              <a:ext uri="{FF2B5EF4-FFF2-40B4-BE49-F238E27FC236}">
                <a16:creationId xmlns:a16="http://schemas.microsoft.com/office/drawing/2014/main" id="{9B7F3411-8551-499E-B499-9EDB15D90546}"/>
              </a:ext>
            </a:extLst>
          </p:cNvPr>
          <p:cNvSpPr/>
          <p:nvPr/>
        </p:nvSpPr>
        <p:spPr>
          <a:xfrm>
            <a:off x="8481613" y="6212540"/>
            <a:ext cx="1017696" cy="59312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6" name="TextovéPole 75">
            <a:extLst>
              <a:ext uri="{FF2B5EF4-FFF2-40B4-BE49-F238E27FC236}">
                <a16:creationId xmlns:a16="http://schemas.microsoft.com/office/drawing/2014/main" id="{8F3B951C-3C22-437B-A9B3-FC3514567697}"/>
              </a:ext>
            </a:extLst>
          </p:cNvPr>
          <p:cNvSpPr txBox="1"/>
          <p:nvPr/>
        </p:nvSpPr>
        <p:spPr>
          <a:xfrm>
            <a:off x="5726769" y="4591761"/>
            <a:ext cx="31179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dirty="0"/>
              <a:t>klikni na barevná okna </a:t>
            </a:r>
          </a:p>
          <a:p>
            <a:pPr algn="ctr"/>
            <a:r>
              <a:rPr lang="cs-CZ" dirty="0"/>
              <a:t>po určení druhu a přizpůsobení</a:t>
            </a:r>
          </a:p>
        </p:txBody>
      </p:sp>
    </p:spTree>
    <p:extLst>
      <p:ext uri="{BB962C8B-B14F-4D97-AF65-F5344CB8AC3E}">
        <p14:creationId xmlns:p14="http://schemas.microsoft.com/office/powerpoint/2010/main" val="2135832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2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3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</p:childTnLst>
        </p:cTn>
      </p:par>
    </p:tnLst>
    <p:bldLst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5F65A5A-42DB-4DC1-B8E7-FF9F6AFD14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cs-CZ"/>
              <a:t>RS</a:t>
            </a:r>
            <a:endParaRPr lang="cs-CZ" dirty="0"/>
          </a:p>
        </p:txBody>
      </p:sp>
      <p:pic>
        <p:nvPicPr>
          <p:cNvPr id="4" name="Obrázek 3">
            <a:hlinkClick r:id="rId2"/>
            <a:extLst>
              <a:ext uri="{FF2B5EF4-FFF2-40B4-BE49-F238E27FC236}">
                <a16:creationId xmlns:a16="http://schemas.microsoft.com/office/drawing/2014/main" id="{DA90D760-95C2-4B13-B03F-B09BA5AEBF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192548"/>
            <a:ext cx="4705643" cy="5345659"/>
          </a:xfrm>
          <a:prstGeom prst="rect">
            <a:avLst/>
          </a:prstGeom>
        </p:spPr>
      </p:pic>
      <p:pic>
        <p:nvPicPr>
          <p:cNvPr id="3" name="Obrázek 2">
            <a:hlinkClick r:id="rId4"/>
            <a:extLst>
              <a:ext uri="{FF2B5EF4-FFF2-40B4-BE49-F238E27FC236}">
                <a16:creationId xmlns:a16="http://schemas.microsoft.com/office/drawing/2014/main" id="{E7EB71EB-F732-4346-BF0A-6A38221E1B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06566" y="1078629"/>
            <a:ext cx="2567756" cy="2724524"/>
          </a:xfrm>
          <a:prstGeom prst="rect">
            <a:avLst/>
          </a:prstGeom>
        </p:spPr>
      </p:pic>
      <p:pic>
        <p:nvPicPr>
          <p:cNvPr id="5" name="Obrázek 4">
            <a:hlinkClick r:id="rId6"/>
            <a:extLst>
              <a:ext uri="{FF2B5EF4-FFF2-40B4-BE49-F238E27FC236}">
                <a16:creationId xmlns:a16="http://schemas.microsoft.com/office/drawing/2014/main" id="{445C5C20-6AF8-48C9-BACD-EEC5D7CF950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06566" y="4340075"/>
            <a:ext cx="3097725" cy="1292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693632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</TotalTime>
  <Words>191</Words>
  <Application>Microsoft Office PowerPoint</Application>
  <PresentationFormat>Širokoúhlá obrazovka</PresentationFormat>
  <Paragraphs>86</Paragraphs>
  <Slides>13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Motiv Office</vt:lpstr>
      <vt:lpstr>PTÁCI – úvod</vt:lpstr>
      <vt:lpstr>třída Ptáci</vt:lpstr>
      <vt:lpstr>Vnější stavba těla</vt:lpstr>
      <vt:lpstr>Objasni následující pojmy</vt:lpstr>
      <vt:lpstr>Vnitřní stavba těla</vt:lpstr>
      <vt:lpstr>Prezentace aplikace PowerPoint</vt:lpstr>
      <vt:lpstr>Tělní soustavy: DS, CS, NS, SS, VS</vt:lpstr>
      <vt:lpstr>Prezentace aplikace PowerPoint</vt:lpstr>
      <vt:lpstr>RS</vt:lpstr>
      <vt:lpstr>Prezentace aplikace PowerPoint</vt:lpstr>
      <vt:lpstr>Prezentace aplikace PowerPoint</vt:lpstr>
      <vt:lpstr>Prezentace aplikace PowerPoint</vt:lpstr>
      <vt:lpstr>Zdroje: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PTÁCI</dc:title>
  <dc:creator>Marketute</dc:creator>
  <cp:lastModifiedBy>Marketute</cp:lastModifiedBy>
  <cp:revision>48</cp:revision>
  <dcterms:created xsi:type="dcterms:W3CDTF">2018-03-30T12:37:50Z</dcterms:created>
  <dcterms:modified xsi:type="dcterms:W3CDTF">2018-04-03T08:56:47Z</dcterms:modified>
</cp:coreProperties>
</file>