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6.xml" ContentType="application/vnd.openxmlformats-officedocument.presentationml.notesSlid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8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0.xml" ContentType="application/vnd.openxmlformats-officedocument.presentationml.notesSlid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1.xml" ContentType="application/vnd.openxmlformats-officedocument.presentationml.notesSlide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2.xml" ContentType="application/vnd.openxmlformats-officedocument.presentationml.notesSlid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3.xml" ContentType="application/vnd.openxmlformats-officedocument.presentationml.notesSlide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44.xml" ContentType="application/vnd.openxmlformats-officedocument.presentationml.notesSlid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5.xml" ContentType="application/vnd.openxmlformats-officedocument.presentationml.notesSlide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46.xml" ContentType="application/vnd.openxmlformats-officedocument.presentationml.notesSlide+xml"/>
  <Override PartName="/ppt/charts/chart4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7.xml" ContentType="application/vnd.openxmlformats-officedocument.presentationml.notesSlide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8.xml" ContentType="application/vnd.openxmlformats-officedocument.presentationml.notesSlide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49.xml" ContentType="application/vnd.openxmlformats-officedocument.presentationml.notesSlide+xml"/>
  <Override PartName="/ppt/charts/chart46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50.xml" ContentType="application/vnd.openxmlformats-officedocument.presentationml.notesSlide+xml"/>
  <Override PartName="/ppt/charts/chart4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51.xml" ContentType="application/vnd.openxmlformats-officedocument.presentationml.notesSlide+xml"/>
  <Override PartName="/ppt/charts/chart4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2.xml" ContentType="application/vnd.openxmlformats-officedocument.presentationml.notesSlide+xml"/>
  <Override PartName="/ppt/charts/chart4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53.xml" ContentType="application/vnd.openxmlformats-officedocument.presentationml.notesSlide+xml"/>
  <Override PartName="/ppt/charts/chart5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54.xml" ContentType="application/vnd.openxmlformats-officedocument.presentationml.notesSlide+xml"/>
  <Override PartName="/ppt/charts/chart5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55.xml" ContentType="application/vnd.openxmlformats-officedocument.presentationml.notesSlide+xml"/>
  <Override PartName="/ppt/charts/chart5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56.xml" ContentType="application/vnd.openxmlformats-officedocument.presentationml.notesSlide+xml"/>
  <Override PartName="/ppt/charts/chart53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57.xml" ContentType="application/vnd.openxmlformats-officedocument.presentationml.notesSlide+xml"/>
  <Override PartName="/ppt/charts/chart54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58.xml" ContentType="application/vnd.openxmlformats-officedocument.presentationml.notesSlide+xml"/>
  <Override PartName="/ppt/charts/chart55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59.xml" ContentType="application/vnd.openxmlformats-officedocument.presentationml.notesSlide+xml"/>
  <Override PartName="/ppt/charts/chart56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60.xml" ContentType="application/vnd.openxmlformats-officedocument.presentationml.notesSlide+xml"/>
  <Override PartName="/ppt/charts/chart57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61.xml" ContentType="application/vnd.openxmlformats-officedocument.presentationml.notesSlide+xml"/>
  <Override PartName="/ppt/charts/chart58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62.xml" ContentType="application/vnd.openxmlformats-officedocument.presentationml.notesSlide+xml"/>
  <Override PartName="/ppt/charts/chart59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63.xml" ContentType="application/vnd.openxmlformats-officedocument.presentationml.notesSlide+xml"/>
  <Override PartName="/ppt/charts/chart60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64.xml" ContentType="application/vnd.openxmlformats-officedocument.presentationml.notesSlide+xml"/>
  <Override PartName="/ppt/charts/chart61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65.xml" ContentType="application/vnd.openxmlformats-officedocument.presentationml.notesSlide+xml"/>
  <Override PartName="/ppt/charts/chart62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66.xml" ContentType="application/vnd.openxmlformats-officedocument.presentationml.notesSlide+xml"/>
  <Override PartName="/ppt/charts/chart63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67.xml" ContentType="application/vnd.openxmlformats-officedocument.presentationml.notesSlide+xml"/>
  <Override PartName="/ppt/charts/chart64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68.xml" ContentType="application/vnd.openxmlformats-officedocument.presentationml.notesSlide+xml"/>
  <Override PartName="/ppt/charts/chart65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69.xml" ContentType="application/vnd.openxmlformats-officedocument.presentationml.notesSlide+xml"/>
  <Override PartName="/ppt/charts/chart66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70.xml" ContentType="application/vnd.openxmlformats-officedocument.presentationml.notesSlide+xml"/>
  <Override PartName="/ppt/charts/chart67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71.xml" ContentType="application/vnd.openxmlformats-officedocument.presentationml.notesSlide+xml"/>
  <Override PartName="/ppt/charts/chart68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72.xml" ContentType="application/vnd.openxmlformats-officedocument.presentationml.notesSlide+xml"/>
  <Override PartName="/ppt/charts/chart69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73.xml" ContentType="application/vnd.openxmlformats-officedocument.presentationml.notesSlide+xml"/>
  <Override PartName="/ppt/charts/chart70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74.xml" ContentType="application/vnd.openxmlformats-officedocument.presentationml.notesSlide+xml"/>
  <Override PartName="/ppt/charts/chart71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75.xml" ContentType="application/vnd.openxmlformats-officedocument.presentationml.notesSlide+xml"/>
  <Override PartName="/ppt/charts/chart72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76.xml" ContentType="application/vnd.openxmlformats-officedocument.presentationml.notesSlide+xml"/>
  <Override PartName="/ppt/charts/chart73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77.xml" ContentType="application/vnd.openxmlformats-officedocument.presentationml.notesSlide+xml"/>
  <Override PartName="/ppt/charts/chart74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78.xml" ContentType="application/vnd.openxmlformats-officedocument.presentationml.notesSlide+xml"/>
  <Override PartName="/ppt/charts/chart75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79.xml" ContentType="application/vnd.openxmlformats-officedocument.presentationml.notesSlide+xml"/>
  <Override PartName="/ppt/charts/chart76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80.xml" ContentType="application/vnd.openxmlformats-officedocument.presentationml.notesSlide+xml"/>
  <Override PartName="/ppt/charts/chart77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81.xml" ContentType="application/vnd.openxmlformats-officedocument.presentationml.notesSlide+xml"/>
  <Override PartName="/ppt/charts/chart78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82.xml" ContentType="application/vnd.openxmlformats-officedocument.presentationml.notesSlide+xml"/>
  <Override PartName="/ppt/charts/chart79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83.xml" ContentType="application/vnd.openxmlformats-officedocument.presentationml.notesSlide+xml"/>
  <Override PartName="/ppt/charts/chart80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84.xml" ContentType="application/vnd.openxmlformats-officedocument.presentationml.notesSlide+xml"/>
  <Override PartName="/ppt/charts/chart81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85.xml" ContentType="application/vnd.openxmlformats-officedocument.presentationml.notesSlide+xml"/>
  <Override PartName="/ppt/charts/chart82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86.xml" ContentType="application/vnd.openxmlformats-officedocument.presentationml.notesSlide+xml"/>
  <Override PartName="/ppt/charts/chart83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87.xml" ContentType="application/vnd.openxmlformats-officedocument.presentationml.notesSlide+xml"/>
  <Override PartName="/ppt/charts/chart84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88.xml" ContentType="application/vnd.openxmlformats-officedocument.presentationml.notesSlide+xml"/>
  <Override PartName="/ppt/charts/chart85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89.xml" ContentType="application/vnd.openxmlformats-officedocument.presentationml.notesSlide+xml"/>
  <Override PartName="/ppt/charts/chart86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90.xml" ContentType="application/vnd.openxmlformats-officedocument.presentationml.notesSlide+xml"/>
  <Override PartName="/ppt/charts/chart87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91.xml" ContentType="application/vnd.openxmlformats-officedocument.presentationml.notesSlide+xml"/>
  <Override PartName="/ppt/charts/chart88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5"/>
  </p:notesMasterIdLst>
  <p:sldIdLst>
    <p:sldId id="1014" r:id="rId3"/>
    <p:sldId id="927" r:id="rId4"/>
    <p:sldId id="928" r:id="rId5"/>
    <p:sldId id="929" r:id="rId6"/>
    <p:sldId id="1015" r:id="rId7"/>
    <p:sldId id="1016" r:id="rId8"/>
    <p:sldId id="1017" r:id="rId9"/>
    <p:sldId id="1018" r:id="rId10"/>
    <p:sldId id="930" r:id="rId11"/>
    <p:sldId id="931" r:id="rId12"/>
    <p:sldId id="932" r:id="rId13"/>
    <p:sldId id="933" r:id="rId14"/>
    <p:sldId id="934" r:id="rId15"/>
    <p:sldId id="935" r:id="rId16"/>
    <p:sldId id="936" r:id="rId17"/>
    <p:sldId id="937" r:id="rId18"/>
    <p:sldId id="938" r:id="rId19"/>
    <p:sldId id="939" r:id="rId20"/>
    <p:sldId id="940" r:id="rId21"/>
    <p:sldId id="941" r:id="rId22"/>
    <p:sldId id="942" r:id="rId23"/>
    <p:sldId id="943" r:id="rId24"/>
    <p:sldId id="944" r:id="rId25"/>
    <p:sldId id="945" r:id="rId26"/>
    <p:sldId id="946" r:id="rId27"/>
    <p:sldId id="947" r:id="rId28"/>
    <p:sldId id="948" r:id="rId29"/>
    <p:sldId id="949" r:id="rId30"/>
    <p:sldId id="950" r:id="rId31"/>
    <p:sldId id="951" r:id="rId32"/>
    <p:sldId id="952" r:id="rId33"/>
    <p:sldId id="953" r:id="rId34"/>
    <p:sldId id="954" r:id="rId35"/>
    <p:sldId id="955" r:id="rId36"/>
    <p:sldId id="956" r:id="rId37"/>
    <p:sldId id="957" r:id="rId38"/>
    <p:sldId id="958" r:id="rId39"/>
    <p:sldId id="959" r:id="rId40"/>
    <p:sldId id="960" r:id="rId41"/>
    <p:sldId id="961" r:id="rId42"/>
    <p:sldId id="962" r:id="rId43"/>
    <p:sldId id="963" r:id="rId44"/>
    <p:sldId id="964" r:id="rId45"/>
    <p:sldId id="965" r:id="rId46"/>
    <p:sldId id="966" r:id="rId47"/>
    <p:sldId id="967" r:id="rId48"/>
    <p:sldId id="968" r:id="rId49"/>
    <p:sldId id="969" r:id="rId50"/>
    <p:sldId id="970" r:id="rId51"/>
    <p:sldId id="971" r:id="rId52"/>
    <p:sldId id="972" r:id="rId53"/>
    <p:sldId id="973" r:id="rId54"/>
    <p:sldId id="974" r:id="rId55"/>
    <p:sldId id="975" r:id="rId56"/>
    <p:sldId id="976" r:id="rId57"/>
    <p:sldId id="977" r:id="rId58"/>
    <p:sldId id="978" r:id="rId59"/>
    <p:sldId id="979" r:id="rId60"/>
    <p:sldId id="980" r:id="rId61"/>
    <p:sldId id="981" r:id="rId62"/>
    <p:sldId id="982" r:id="rId63"/>
    <p:sldId id="983" r:id="rId64"/>
    <p:sldId id="984" r:id="rId65"/>
    <p:sldId id="985" r:id="rId66"/>
    <p:sldId id="986" r:id="rId67"/>
    <p:sldId id="987" r:id="rId68"/>
    <p:sldId id="988" r:id="rId69"/>
    <p:sldId id="989" r:id="rId70"/>
    <p:sldId id="990" r:id="rId71"/>
    <p:sldId id="991" r:id="rId72"/>
    <p:sldId id="992" r:id="rId73"/>
    <p:sldId id="993" r:id="rId74"/>
    <p:sldId id="994" r:id="rId75"/>
    <p:sldId id="995" r:id="rId76"/>
    <p:sldId id="996" r:id="rId77"/>
    <p:sldId id="997" r:id="rId78"/>
    <p:sldId id="998" r:id="rId79"/>
    <p:sldId id="999" r:id="rId80"/>
    <p:sldId id="1000" r:id="rId81"/>
    <p:sldId id="1001" r:id="rId82"/>
    <p:sldId id="1002" r:id="rId83"/>
    <p:sldId id="1003" r:id="rId84"/>
    <p:sldId id="1004" r:id="rId85"/>
    <p:sldId id="1005" r:id="rId86"/>
    <p:sldId id="1006" r:id="rId87"/>
    <p:sldId id="1007" r:id="rId88"/>
    <p:sldId id="1008" r:id="rId89"/>
    <p:sldId id="1009" r:id="rId90"/>
    <p:sldId id="1010" r:id="rId91"/>
    <p:sldId id="1011" r:id="rId92"/>
    <p:sldId id="1012" r:id="rId93"/>
    <p:sldId id="1013" r:id="rId9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440"/>
    <a:srgbClr val="70AD47"/>
    <a:srgbClr val="ED7D31"/>
    <a:srgbClr val="92D050"/>
    <a:srgbClr val="084263"/>
    <a:srgbClr val="2B2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6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3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4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5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6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7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8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9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0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1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2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3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4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5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6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7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8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9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0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1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2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3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4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5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6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7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8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9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0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1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2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3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4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5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6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7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8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9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0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1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2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3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4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5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6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7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0.28571428571428564</c:v>
                </c:pt>
                <c:pt idx="1">
                  <c:v>0.37777777777777771</c:v>
                </c:pt>
                <c:pt idx="2">
                  <c:v>0.37142857142857172</c:v>
                </c:pt>
                <c:pt idx="3">
                  <c:v>0.59259259259259267</c:v>
                </c:pt>
                <c:pt idx="4">
                  <c:v>0.6491228070175441</c:v>
                </c:pt>
                <c:pt idx="5">
                  <c:v>0.63888888888888884</c:v>
                </c:pt>
                <c:pt idx="6">
                  <c:v>0.6573426573426574</c:v>
                </c:pt>
                <c:pt idx="7">
                  <c:v>0.41162790697674434</c:v>
                </c:pt>
                <c:pt idx="8">
                  <c:v>0.40197461212976004</c:v>
                </c:pt>
                <c:pt idx="9">
                  <c:v>0.3835920177383591</c:v>
                </c:pt>
                <c:pt idx="10">
                  <c:v>0.43396226415094347</c:v>
                </c:pt>
                <c:pt idx="11">
                  <c:v>0.44827586206896564</c:v>
                </c:pt>
                <c:pt idx="12">
                  <c:v>0.21111111111111111</c:v>
                </c:pt>
                <c:pt idx="13">
                  <c:v>0.3849372384937238</c:v>
                </c:pt>
                <c:pt idx="14">
                  <c:v>0.66666666666666663</c:v>
                </c:pt>
                <c:pt idx="15">
                  <c:v>0.66666666666666663</c:v>
                </c:pt>
                <c:pt idx="16">
                  <c:v>0.72727272727272729</c:v>
                </c:pt>
                <c:pt idx="17">
                  <c:v>0.7142857142857143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0.30909090909090914</c:v>
                </c:pt>
                <c:pt idx="21">
                  <c:v>0.28571428571428564</c:v>
                </c:pt>
                <c:pt idx="22">
                  <c:v>8.8888888888888948E-2</c:v>
                </c:pt>
                <c:pt idx="23">
                  <c:v>0.79999999999999982</c:v>
                </c:pt>
                <c:pt idx="24">
                  <c:v>0.42592592592592587</c:v>
                </c:pt>
                <c:pt idx="25">
                  <c:v>0.78947368421052622</c:v>
                </c:pt>
                <c:pt idx="26">
                  <c:v>0.22222222222222221</c:v>
                </c:pt>
                <c:pt idx="27">
                  <c:v>0.56643356643356668</c:v>
                </c:pt>
                <c:pt idx="28">
                  <c:v>0.38139534883720916</c:v>
                </c:pt>
                <c:pt idx="29">
                  <c:v>0.35119887165021152</c:v>
                </c:pt>
                <c:pt idx="30">
                  <c:v>0.33592017738359198</c:v>
                </c:pt>
                <c:pt idx="31">
                  <c:v>0.60377358490566047</c:v>
                </c:pt>
                <c:pt idx="32">
                  <c:v>0.49999999999999983</c:v>
                </c:pt>
                <c:pt idx="33">
                  <c:v>0.15555555555555553</c:v>
                </c:pt>
                <c:pt idx="34">
                  <c:v>0.26778242677824265</c:v>
                </c:pt>
                <c:pt idx="35">
                  <c:v>0.44444444444444442</c:v>
                </c:pt>
                <c:pt idx="36">
                  <c:v>0.33333333333333331</c:v>
                </c:pt>
                <c:pt idx="37">
                  <c:v>0.54545454545454541</c:v>
                </c:pt>
                <c:pt idx="38">
                  <c:v>0.42857142857142855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0.16363636363636361</c:v>
                </c:pt>
                <c:pt idx="42">
                  <c:v>0.25974025974025966</c:v>
                </c:pt>
                <c:pt idx="43">
                  <c:v>0.11111111111111117</c:v>
                </c:pt>
                <c:pt idx="44">
                  <c:v>0.57142857142857106</c:v>
                </c:pt>
                <c:pt idx="45">
                  <c:v>0.42592592592592587</c:v>
                </c:pt>
                <c:pt idx="46">
                  <c:v>1</c:v>
                </c:pt>
                <c:pt idx="47">
                  <c:v>0.36111111111111099</c:v>
                </c:pt>
                <c:pt idx="48">
                  <c:v>0.7972027972027973</c:v>
                </c:pt>
                <c:pt idx="49">
                  <c:v>0.29534883720930238</c:v>
                </c:pt>
                <c:pt idx="50">
                  <c:v>0.27926657263751753</c:v>
                </c:pt>
                <c:pt idx="51">
                  <c:v>0.25166297117516628</c:v>
                </c:pt>
                <c:pt idx="52">
                  <c:v>0.52830188679245293</c:v>
                </c:pt>
                <c:pt idx="53">
                  <c:v>0.5344827586206895</c:v>
                </c:pt>
                <c:pt idx="54">
                  <c:v>0.2</c:v>
                </c:pt>
                <c:pt idx="55">
                  <c:v>0.2510460251046025</c:v>
                </c:pt>
                <c:pt idx="56">
                  <c:v>0.55555555555555558</c:v>
                </c:pt>
                <c:pt idx="57">
                  <c:v>0.5</c:v>
                </c:pt>
                <c:pt idx="58">
                  <c:v>0.63636363636363635</c:v>
                </c:pt>
                <c:pt idx="59">
                  <c:v>0.42857142857142855</c:v>
                </c:pt>
                <c:pt idx="60">
                  <c:v>0.5</c:v>
                </c:pt>
                <c:pt idx="61">
                  <c:v>0.33333333333333331</c:v>
                </c:pt>
                <c:pt idx="62">
                  <c:v>0.23636363636363641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0.28571428571428564</c:v>
                </c:pt>
                <c:pt idx="1">
                  <c:v>0.37777777777777771</c:v>
                </c:pt>
                <c:pt idx="2">
                  <c:v>0.37142857142857172</c:v>
                </c:pt>
                <c:pt idx="3">
                  <c:v>0.59259259259259267</c:v>
                </c:pt>
                <c:pt idx="4">
                  <c:v>0.6491228070175441</c:v>
                </c:pt>
                <c:pt idx="5">
                  <c:v>0.63888888888888884</c:v>
                </c:pt>
                <c:pt idx="6">
                  <c:v>0.6573426573426574</c:v>
                </c:pt>
                <c:pt idx="7">
                  <c:v>0.41162790697674434</c:v>
                </c:pt>
                <c:pt idx="8">
                  <c:v>0.40197461212976004</c:v>
                </c:pt>
                <c:pt idx="9">
                  <c:v>0.3835920177383591</c:v>
                </c:pt>
                <c:pt idx="10">
                  <c:v>0.43396226415094347</c:v>
                </c:pt>
                <c:pt idx="11">
                  <c:v>0.44827586206896564</c:v>
                </c:pt>
                <c:pt idx="12">
                  <c:v>0.21111111111111111</c:v>
                </c:pt>
                <c:pt idx="13">
                  <c:v>0.3849372384937238</c:v>
                </c:pt>
                <c:pt idx="14">
                  <c:v>0.66666666666666663</c:v>
                </c:pt>
                <c:pt idx="15">
                  <c:v>0.66666666666666663</c:v>
                </c:pt>
                <c:pt idx="16">
                  <c:v>0.72727272727272729</c:v>
                </c:pt>
                <c:pt idx="17">
                  <c:v>0.7142857142857143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0.30909090909090914</c:v>
                </c:pt>
                <c:pt idx="21">
                  <c:v>0.28571428571428564</c:v>
                </c:pt>
                <c:pt idx="22">
                  <c:v>8.8888888888888948E-2</c:v>
                </c:pt>
                <c:pt idx="23">
                  <c:v>0.79999999999999982</c:v>
                </c:pt>
                <c:pt idx="24">
                  <c:v>0.42592592592592587</c:v>
                </c:pt>
                <c:pt idx="25">
                  <c:v>0.78947368421052622</c:v>
                </c:pt>
                <c:pt idx="26">
                  <c:v>0.22222222222222221</c:v>
                </c:pt>
                <c:pt idx="27">
                  <c:v>0.56643356643356668</c:v>
                </c:pt>
                <c:pt idx="28">
                  <c:v>0.38139534883720916</c:v>
                </c:pt>
                <c:pt idx="29">
                  <c:v>0.35119887165021152</c:v>
                </c:pt>
                <c:pt idx="30">
                  <c:v>0.33592017738359198</c:v>
                </c:pt>
                <c:pt idx="31">
                  <c:v>0.60377358490566047</c:v>
                </c:pt>
                <c:pt idx="32">
                  <c:v>0.49999999999999983</c:v>
                </c:pt>
                <c:pt idx="33">
                  <c:v>0.15555555555555553</c:v>
                </c:pt>
                <c:pt idx="34">
                  <c:v>0.26778242677824265</c:v>
                </c:pt>
                <c:pt idx="35">
                  <c:v>0.44444444444444442</c:v>
                </c:pt>
                <c:pt idx="36">
                  <c:v>0.33333333333333331</c:v>
                </c:pt>
                <c:pt idx="37">
                  <c:v>0.54545454545454541</c:v>
                </c:pt>
                <c:pt idx="38">
                  <c:v>0.42857142857142855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0.16363636363636361</c:v>
                </c:pt>
                <c:pt idx="42">
                  <c:v>0.25974025974025966</c:v>
                </c:pt>
                <c:pt idx="43">
                  <c:v>0.11111111111111117</c:v>
                </c:pt>
                <c:pt idx="44">
                  <c:v>0.57142857142857106</c:v>
                </c:pt>
                <c:pt idx="45">
                  <c:v>0.42592592592592587</c:v>
                </c:pt>
                <c:pt idx="46">
                  <c:v>1</c:v>
                </c:pt>
                <c:pt idx="47">
                  <c:v>0.36111111111111099</c:v>
                </c:pt>
                <c:pt idx="48">
                  <c:v>0.7972027972027973</c:v>
                </c:pt>
                <c:pt idx="49">
                  <c:v>0.29534883720930238</c:v>
                </c:pt>
                <c:pt idx="50">
                  <c:v>0.27926657263751753</c:v>
                </c:pt>
                <c:pt idx="51">
                  <c:v>0.25166297117516628</c:v>
                </c:pt>
                <c:pt idx="52">
                  <c:v>0.52830188679245293</c:v>
                </c:pt>
                <c:pt idx="53">
                  <c:v>0.5344827586206895</c:v>
                </c:pt>
                <c:pt idx="54">
                  <c:v>0.2</c:v>
                </c:pt>
                <c:pt idx="55">
                  <c:v>0.2510460251046025</c:v>
                </c:pt>
                <c:pt idx="56">
                  <c:v>0.55555555555555558</c:v>
                </c:pt>
                <c:pt idx="57">
                  <c:v>0.5</c:v>
                </c:pt>
                <c:pt idx="58">
                  <c:v>0.63636363636363635</c:v>
                </c:pt>
                <c:pt idx="59">
                  <c:v>0.42857142857142855</c:v>
                </c:pt>
                <c:pt idx="60">
                  <c:v>0.5</c:v>
                </c:pt>
                <c:pt idx="61">
                  <c:v>0.33333333333333331</c:v>
                </c:pt>
                <c:pt idx="62">
                  <c:v>0.23636363636363641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HKK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0.28571428571428564</c:v>
                </c:pt>
                <c:pt idx="1">
                  <c:v>0.37777777777777771</c:v>
                </c:pt>
                <c:pt idx="2">
                  <c:v>0.37142857142857172</c:v>
                </c:pt>
                <c:pt idx="3">
                  <c:v>0.59259259259259267</c:v>
                </c:pt>
                <c:pt idx="4">
                  <c:v>0.6491228070175441</c:v>
                </c:pt>
                <c:pt idx="5">
                  <c:v>0.63888888888888884</c:v>
                </c:pt>
                <c:pt idx="6">
                  <c:v>0.6573426573426574</c:v>
                </c:pt>
                <c:pt idx="7">
                  <c:v>0.41162790697674434</c:v>
                </c:pt>
                <c:pt idx="8">
                  <c:v>0.40197461212976004</c:v>
                </c:pt>
                <c:pt idx="9">
                  <c:v>0.3835920177383591</c:v>
                </c:pt>
                <c:pt idx="10">
                  <c:v>0.43396226415094347</c:v>
                </c:pt>
                <c:pt idx="11">
                  <c:v>0.44827586206896564</c:v>
                </c:pt>
                <c:pt idx="12">
                  <c:v>0.21111111111111111</c:v>
                </c:pt>
                <c:pt idx="13">
                  <c:v>0.3849372384937238</c:v>
                </c:pt>
                <c:pt idx="14">
                  <c:v>0.66666666666666663</c:v>
                </c:pt>
                <c:pt idx="15">
                  <c:v>0.66666666666666663</c:v>
                </c:pt>
                <c:pt idx="16">
                  <c:v>0.72727272727272729</c:v>
                </c:pt>
                <c:pt idx="17">
                  <c:v>0.7142857142857143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0.30909090909090914</c:v>
                </c:pt>
                <c:pt idx="21">
                  <c:v>0.28571428571428564</c:v>
                </c:pt>
                <c:pt idx="22">
                  <c:v>8.8888888888888948E-2</c:v>
                </c:pt>
                <c:pt idx="23">
                  <c:v>0.79999999999999982</c:v>
                </c:pt>
                <c:pt idx="24">
                  <c:v>0.42592592592592587</c:v>
                </c:pt>
                <c:pt idx="25">
                  <c:v>0.78947368421052622</c:v>
                </c:pt>
                <c:pt idx="26">
                  <c:v>0.22222222222222221</c:v>
                </c:pt>
                <c:pt idx="27">
                  <c:v>0.56643356643356668</c:v>
                </c:pt>
                <c:pt idx="28">
                  <c:v>0.38139534883720916</c:v>
                </c:pt>
                <c:pt idx="29">
                  <c:v>0.35119887165021152</c:v>
                </c:pt>
                <c:pt idx="30">
                  <c:v>0.33592017738359198</c:v>
                </c:pt>
                <c:pt idx="31">
                  <c:v>0.60377358490566047</c:v>
                </c:pt>
                <c:pt idx="32">
                  <c:v>0.49999999999999983</c:v>
                </c:pt>
                <c:pt idx="33">
                  <c:v>0.15555555555555553</c:v>
                </c:pt>
                <c:pt idx="34">
                  <c:v>0.26778242677824265</c:v>
                </c:pt>
                <c:pt idx="35">
                  <c:v>0.44444444444444442</c:v>
                </c:pt>
                <c:pt idx="36">
                  <c:v>0.33333333333333331</c:v>
                </c:pt>
                <c:pt idx="37">
                  <c:v>0.54545454545454541</c:v>
                </c:pt>
                <c:pt idx="38">
                  <c:v>0.42857142857142855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0.16363636363636361</c:v>
                </c:pt>
                <c:pt idx="42">
                  <c:v>0.25974025974025966</c:v>
                </c:pt>
                <c:pt idx="43">
                  <c:v>0.11111111111111117</c:v>
                </c:pt>
                <c:pt idx="44">
                  <c:v>0.57142857142857106</c:v>
                </c:pt>
                <c:pt idx="45">
                  <c:v>0.42592592592592587</c:v>
                </c:pt>
                <c:pt idx="46">
                  <c:v>1</c:v>
                </c:pt>
                <c:pt idx="47">
                  <c:v>0.36111111111111099</c:v>
                </c:pt>
                <c:pt idx="48">
                  <c:v>0.7972027972027973</c:v>
                </c:pt>
                <c:pt idx="49">
                  <c:v>0.29534883720930238</c:v>
                </c:pt>
                <c:pt idx="50">
                  <c:v>0.27926657263751753</c:v>
                </c:pt>
                <c:pt idx="51">
                  <c:v>0.25166297117516628</c:v>
                </c:pt>
                <c:pt idx="52">
                  <c:v>0.52830188679245293</c:v>
                </c:pt>
                <c:pt idx="53">
                  <c:v>0.5344827586206895</c:v>
                </c:pt>
                <c:pt idx="54">
                  <c:v>0.2</c:v>
                </c:pt>
                <c:pt idx="55">
                  <c:v>0.2510460251046025</c:v>
                </c:pt>
                <c:pt idx="56">
                  <c:v>0.55555555555555558</c:v>
                </c:pt>
                <c:pt idx="57">
                  <c:v>0.5</c:v>
                </c:pt>
                <c:pt idx="58">
                  <c:v>0.63636363636363635</c:v>
                </c:pt>
                <c:pt idx="59">
                  <c:v>0.42857142857142855</c:v>
                </c:pt>
                <c:pt idx="60">
                  <c:v>0.5</c:v>
                </c:pt>
                <c:pt idx="61">
                  <c:v>0.33333333333333331</c:v>
                </c:pt>
                <c:pt idx="62">
                  <c:v>0.23636363636363641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  <c:max val="1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B34-4C7F-B8F2-8FAB88C13497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F-4C0A-9CCA-49C99C701B05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F-4C0A-9CCA-49C99C701B05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Greece</c:v>
                </c:pt>
                <c:pt idx="2">
                  <c:v>Spain</c:v>
                </c:pt>
                <c:pt idx="3">
                  <c:v>Portugal</c:v>
                </c:pt>
                <c:pt idx="4">
                  <c:v>Germany</c:v>
                </c:pt>
                <c:pt idx="5">
                  <c:v>France</c:v>
                </c:pt>
                <c:pt idx="6">
                  <c:v>Belgium</c:v>
                </c:pt>
                <c:pt idx="7">
                  <c:v>European Union (28)</c:v>
                </c:pt>
                <c:pt idx="8">
                  <c:v>Lithuania</c:v>
                </c:pt>
                <c:pt idx="9">
                  <c:v>Estonia</c:v>
                </c:pt>
                <c:pt idx="10">
                  <c:v>Finland</c:v>
                </c:pt>
                <c:pt idx="11">
                  <c:v>Latvia</c:v>
                </c:pt>
                <c:pt idx="12">
                  <c:v>Slovenia</c:v>
                </c:pt>
                <c:pt idx="13">
                  <c:v>Sweden</c:v>
                </c:pt>
                <c:pt idx="14">
                  <c:v>Croatia</c:v>
                </c:pt>
                <c:pt idx="15">
                  <c:v>Austria</c:v>
                </c:pt>
                <c:pt idx="16">
                  <c:v>United Kingdom</c:v>
                </c:pt>
                <c:pt idx="17">
                  <c:v>Bulgaria</c:v>
                </c:pt>
                <c:pt idx="18">
                  <c:v>Netherlands</c:v>
                </c:pt>
                <c:pt idx="19">
                  <c:v>Královéhradecký kraj</c:v>
                </c:pt>
                <c:pt idx="20">
                  <c:v>Romania</c:v>
                </c:pt>
                <c:pt idx="21">
                  <c:v>Denmark</c:v>
                </c:pt>
                <c:pt idx="22">
                  <c:v>Hungary</c:v>
                </c:pt>
                <c:pt idx="23">
                  <c:v>Poland</c:v>
                </c:pt>
                <c:pt idx="24">
                  <c:v>Malta</c:v>
                </c:pt>
                <c:pt idx="25">
                  <c:v>Czech Republic</c:v>
                </c:pt>
                <c:pt idx="26">
                  <c:v>Luxembourg</c:v>
                </c:pt>
                <c:pt idx="27">
                  <c:v>Cyprus</c:v>
                </c:pt>
                <c:pt idx="28">
                  <c:v>Slovakia</c:v>
                </c:pt>
                <c:pt idx="29">
                  <c:v>Ireland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6.8199999999999997E-2</c:v>
                </c:pt>
                <c:pt idx="1">
                  <c:v>6.7199999999999996E-2</c:v>
                </c:pt>
                <c:pt idx="2">
                  <c:v>6.1499999999999999E-2</c:v>
                </c:pt>
                <c:pt idx="3">
                  <c:v>6.1400000000000003E-2</c:v>
                </c:pt>
                <c:pt idx="4">
                  <c:v>5.9900000000000002E-2</c:v>
                </c:pt>
                <c:pt idx="5">
                  <c:v>5.9200000000000003E-2</c:v>
                </c:pt>
                <c:pt idx="6">
                  <c:v>5.5300000000000002E-2</c:v>
                </c:pt>
                <c:pt idx="7">
                  <c:v>5.4800000000000001E-2</c:v>
                </c:pt>
                <c:pt idx="8">
                  <c:v>5.4699999999999999E-2</c:v>
                </c:pt>
                <c:pt idx="9">
                  <c:v>5.2699999999999997E-2</c:v>
                </c:pt>
                <c:pt idx="10">
                  <c:v>5.2400000000000002E-2</c:v>
                </c:pt>
                <c:pt idx="11">
                  <c:v>5.1700000000000003E-2</c:v>
                </c:pt>
                <c:pt idx="12">
                  <c:v>5.1200000000000002E-2</c:v>
                </c:pt>
                <c:pt idx="13">
                  <c:v>5.0700000000000002E-2</c:v>
                </c:pt>
                <c:pt idx="14">
                  <c:v>5.0200000000000002E-2</c:v>
                </c:pt>
                <c:pt idx="15">
                  <c:v>4.9399999999999999E-2</c:v>
                </c:pt>
                <c:pt idx="16">
                  <c:v>4.8599999999999997E-2</c:v>
                </c:pt>
                <c:pt idx="17">
                  <c:v>4.7600000000000003E-2</c:v>
                </c:pt>
                <c:pt idx="18">
                  <c:v>4.4699999999999997E-2</c:v>
                </c:pt>
                <c:pt idx="19">
                  <c:v>4.4600000000000001E-2</c:v>
                </c:pt>
                <c:pt idx="20">
                  <c:v>4.41E-2</c:v>
                </c:pt>
                <c:pt idx="21">
                  <c:v>4.3400000000000001E-2</c:v>
                </c:pt>
                <c:pt idx="22">
                  <c:v>4.3400000000000001E-2</c:v>
                </c:pt>
                <c:pt idx="23">
                  <c:v>4.2299999999999997E-2</c:v>
                </c:pt>
                <c:pt idx="24">
                  <c:v>4.1300000000000003E-2</c:v>
                </c:pt>
                <c:pt idx="25">
                  <c:v>4.02E-2</c:v>
                </c:pt>
                <c:pt idx="26">
                  <c:v>3.9199999999999999E-2</c:v>
                </c:pt>
                <c:pt idx="27">
                  <c:v>3.4299999999999997E-2</c:v>
                </c:pt>
                <c:pt idx="28">
                  <c:v>3.2000000000000001E-2</c:v>
                </c:pt>
                <c:pt idx="29">
                  <c:v>3.1899999999999998E-2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399520"/>
        <c:axId val="457410888"/>
      </c:barChart>
      <c:catAx>
        <c:axId val="4573995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10888"/>
        <c:crosses val="autoZero"/>
        <c:auto val="1"/>
        <c:lblAlgn val="ctr"/>
        <c:lblOffset val="100"/>
        <c:noMultiLvlLbl val="0"/>
      </c:catAx>
      <c:valAx>
        <c:axId val="45741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80+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9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Index závislosti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index závislosti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66-4A78-9EBD-9662FF204900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38-4326-AE9B-7B204EC322C0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66-4A78-9EBD-9662FF20490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1D-4839-B18D-5941B03BEE6E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Greece</c:v>
                </c:pt>
                <c:pt idx="2">
                  <c:v>Finland</c:v>
                </c:pt>
                <c:pt idx="3">
                  <c:v>Portugal</c:v>
                </c:pt>
                <c:pt idx="4">
                  <c:v>Germany</c:v>
                </c:pt>
                <c:pt idx="5">
                  <c:v>Královéhradecký kraj</c:v>
                </c:pt>
                <c:pt idx="6">
                  <c:v>Bulgaria</c:v>
                </c:pt>
                <c:pt idx="7">
                  <c:v>Sweden</c:v>
                </c:pt>
                <c:pt idx="8">
                  <c:v>Latvia</c:v>
                </c:pt>
                <c:pt idx="9">
                  <c:v>France</c:v>
                </c:pt>
                <c:pt idx="10">
                  <c:v>Estonia</c:v>
                </c:pt>
                <c:pt idx="11">
                  <c:v>European Union (28)</c:v>
                </c:pt>
                <c:pt idx="12">
                  <c:v>Croatia</c:v>
                </c:pt>
                <c:pt idx="13">
                  <c:v>Denmark</c:v>
                </c:pt>
                <c:pt idx="14">
                  <c:v>Lithuania</c:v>
                </c:pt>
                <c:pt idx="15">
                  <c:v>Spain</c:v>
                </c:pt>
                <c:pt idx="16">
                  <c:v>Belgium</c:v>
                </c:pt>
                <c:pt idx="17">
                  <c:v>Slovenia</c:v>
                </c:pt>
                <c:pt idx="18">
                  <c:v>Czech Republic</c:v>
                </c:pt>
                <c:pt idx="19">
                  <c:v>Netherlands</c:v>
                </c:pt>
                <c:pt idx="20">
                  <c:v>United Kingdom</c:v>
                </c:pt>
                <c:pt idx="21">
                  <c:v>Malta</c:v>
                </c:pt>
                <c:pt idx="22">
                  <c:v>Hungary</c:v>
                </c:pt>
                <c:pt idx="23">
                  <c:v>Austria</c:v>
                </c:pt>
                <c:pt idx="24">
                  <c:v>Romania</c:v>
                </c:pt>
                <c:pt idx="25">
                  <c:v>Poland</c:v>
                </c:pt>
                <c:pt idx="26">
                  <c:v>Cyprus</c:v>
                </c:pt>
                <c:pt idx="27">
                  <c:v>Slovakia</c:v>
                </c:pt>
                <c:pt idx="28">
                  <c:v>Ireland</c:v>
                </c:pt>
                <c:pt idx="29">
                  <c:v>Luxembourg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34.799999999999997</c:v>
                </c:pt>
                <c:pt idx="1">
                  <c:v>33.6</c:v>
                </c:pt>
                <c:pt idx="2">
                  <c:v>33.200000000000003</c:v>
                </c:pt>
                <c:pt idx="3">
                  <c:v>32.5</c:v>
                </c:pt>
                <c:pt idx="4">
                  <c:v>32.4</c:v>
                </c:pt>
                <c:pt idx="5">
                  <c:v>31.87397</c:v>
                </c:pt>
                <c:pt idx="6">
                  <c:v>31.8</c:v>
                </c:pt>
                <c:pt idx="7">
                  <c:v>31.6</c:v>
                </c:pt>
                <c:pt idx="8">
                  <c:v>30.8</c:v>
                </c:pt>
                <c:pt idx="9">
                  <c:v>30.7</c:v>
                </c:pt>
                <c:pt idx="10">
                  <c:v>30</c:v>
                </c:pt>
                <c:pt idx="11">
                  <c:v>29.9</c:v>
                </c:pt>
                <c:pt idx="12">
                  <c:v>29.8</c:v>
                </c:pt>
                <c:pt idx="13">
                  <c:v>29.7</c:v>
                </c:pt>
                <c:pt idx="14">
                  <c:v>29.3</c:v>
                </c:pt>
                <c:pt idx="15">
                  <c:v>28.7</c:v>
                </c:pt>
                <c:pt idx="16">
                  <c:v>28.6</c:v>
                </c:pt>
                <c:pt idx="17">
                  <c:v>28.6</c:v>
                </c:pt>
                <c:pt idx="18">
                  <c:v>28.6</c:v>
                </c:pt>
                <c:pt idx="19">
                  <c:v>28.4</c:v>
                </c:pt>
                <c:pt idx="20">
                  <c:v>28.2</c:v>
                </c:pt>
                <c:pt idx="21">
                  <c:v>28.1</c:v>
                </c:pt>
                <c:pt idx="22">
                  <c:v>27.9</c:v>
                </c:pt>
                <c:pt idx="23">
                  <c:v>27.6</c:v>
                </c:pt>
                <c:pt idx="24">
                  <c:v>26.7</c:v>
                </c:pt>
                <c:pt idx="25">
                  <c:v>24.2</c:v>
                </c:pt>
                <c:pt idx="26">
                  <c:v>22.8</c:v>
                </c:pt>
                <c:pt idx="27">
                  <c:v>21.5</c:v>
                </c:pt>
                <c:pt idx="28">
                  <c:v>20.7</c:v>
                </c:pt>
                <c:pt idx="29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408928"/>
        <c:axId val="457402264"/>
      </c:barChart>
      <c:catAx>
        <c:axId val="457408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02264"/>
        <c:crosses val="autoZero"/>
        <c:auto val="1"/>
        <c:lblAlgn val="ctr"/>
        <c:lblOffset val="100"/>
        <c:noMultiLvlLbl val="0"/>
      </c:catAx>
      <c:valAx>
        <c:axId val="45740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Index závislosti starých lidí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0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Projekce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608974823722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7-474D-A62B-AB324A59F6C3}"/>
              </c:ext>
            </c:extLst>
          </c:dPt>
          <c:dPt>
            <c:idx val="2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7-474D-A62B-AB324A59F6C3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EC-49BF-8CC4-2878C8E47ECF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Sweden</c:v>
                </c:pt>
                <c:pt idx="2">
                  <c:v>Austria</c:v>
                </c:pt>
                <c:pt idx="3">
                  <c:v>Denmark</c:v>
                </c:pt>
                <c:pt idx="4">
                  <c:v>United Kingdom</c:v>
                </c:pt>
                <c:pt idx="5">
                  <c:v>Belgium</c:v>
                </c:pt>
                <c:pt idx="6">
                  <c:v>Netherlands</c:v>
                </c:pt>
                <c:pt idx="7">
                  <c:v>Cyprus</c:v>
                </c:pt>
                <c:pt idx="8">
                  <c:v>Ireland</c:v>
                </c:pt>
                <c:pt idx="9">
                  <c:v>Malta</c:v>
                </c:pt>
                <c:pt idx="10">
                  <c:v>France</c:v>
                </c:pt>
                <c:pt idx="11">
                  <c:v>Finland</c:v>
                </c:pt>
                <c:pt idx="12">
                  <c:v>Germany</c:v>
                </c:pt>
                <c:pt idx="13">
                  <c:v>European Union (28)</c:v>
                </c:pt>
                <c:pt idx="14">
                  <c:v>Spain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Slovakia</c:v>
                </c:pt>
                <c:pt idx="18">
                  <c:v>Italy</c:v>
                </c:pt>
                <c:pt idx="19">
                  <c:v>Estonia</c:v>
                </c:pt>
                <c:pt idx="20">
                  <c:v>Hungary</c:v>
                </c:pt>
                <c:pt idx="21">
                  <c:v>Poland</c:v>
                </c:pt>
                <c:pt idx="22">
                  <c:v>Královéhradecký kraj</c:v>
                </c:pt>
                <c:pt idx="23">
                  <c:v>Portugal</c:v>
                </c:pt>
                <c:pt idx="24">
                  <c:v>Croatia</c:v>
                </c:pt>
                <c:pt idx="25">
                  <c:v>Greece</c:v>
                </c:pt>
                <c:pt idx="26">
                  <c:v>Romania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1.277407</c:v>
                </c:pt>
                <c:pt idx="1">
                  <c:v>1.124269</c:v>
                </c:pt>
                <c:pt idx="2">
                  <c:v>1.1028979999999999</c:v>
                </c:pt>
                <c:pt idx="3">
                  <c:v>1.095612</c:v>
                </c:pt>
                <c:pt idx="4">
                  <c:v>1.0874569999999999</c:v>
                </c:pt>
                <c:pt idx="5">
                  <c:v>1.0803750000000001</c:v>
                </c:pt>
                <c:pt idx="6">
                  <c:v>1.0768040000000001</c:v>
                </c:pt>
                <c:pt idx="7">
                  <c:v>1.0762689999999999</c:v>
                </c:pt>
                <c:pt idx="8">
                  <c:v>1.075682</c:v>
                </c:pt>
                <c:pt idx="9">
                  <c:v>1.061558</c:v>
                </c:pt>
                <c:pt idx="10">
                  <c:v>1.052786</c:v>
                </c:pt>
                <c:pt idx="11">
                  <c:v>1.0353079999999999</c:v>
                </c:pt>
                <c:pt idx="12">
                  <c:v>1.025347</c:v>
                </c:pt>
                <c:pt idx="13">
                  <c:v>1.0240549999999999</c:v>
                </c:pt>
                <c:pt idx="14">
                  <c:v>1.01251</c:v>
                </c:pt>
                <c:pt idx="15">
                  <c:v>1.010688</c:v>
                </c:pt>
                <c:pt idx="16">
                  <c:v>1.0068980000000001</c:v>
                </c:pt>
                <c:pt idx="17">
                  <c:v>1.005309</c:v>
                </c:pt>
                <c:pt idx="18">
                  <c:v>0.99605600000000005</c:v>
                </c:pt>
                <c:pt idx="19">
                  <c:v>0.99281399999999997</c:v>
                </c:pt>
                <c:pt idx="20">
                  <c:v>0.986487</c:v>
                </c:pt>
                <c:pt idx="21">
                  <c:v>0.98000799999999999</c:v>
                </c:pt>
                <c:pt idx="22">
                  <c:v>0.974136</c:v>
                </c:pt>
                <c:pt idx="23">
                  <c:v>0.95834900000000001</c:v>
                </c:pt>
                <c:pt idx="24">
                  <c:v>0.95201999999999998</c:v>
                </c:pt>
                <c:pt idx="25">
                  <c:v>0.92352199999999995</c:v>
                </c:pt>
                <c:pt idx="26">
                  <c:v>0.91751300000000002</c:v>
                </c:pt>
                <c:pt idx="27">
                  <c:v>0.90234999999999999</c:v>
                </c:pt>
                <c:pt idx="28">
                  <c:v>0.894285</c:v>
                </c:pt>
                <c:pt idx="29">
                  <c:v>0.84654300000000005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61184"/>
        <c:axId val="964258048"/>
      </c:barChart>
      <c:catAx>
        <c:axId val="9642611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58048"/>
        <c:crosses val="autoZero"/>
        <c:auto val="1"/>
        <c:lblAlgn val="ctr"/>
        <c:lblOffset val="100"/>
        <c:noMultiLvlLbl val="0"/>
      </c:catAx>
      <c:valAx>
        <c:axId val="9642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Predikce počtu obyvatel v % </a:t>
                </a:r>
                <a:br>
                  <a:rPr lang="cs-CZ" sz="140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stavu v roce 2017</a:t>
                </a:r>
              </a:p>
            </c:rich>
          </c:tx>
          <c:layout>
            <c:manualLayout>
              <c:xMode val="edge"/>
              <c:yMode val="edge"/>
              <c:x val="9.4115078038320647E-3"/>
              <c:y val="0.10742654399039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Projekce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608974823722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3-4025-8A79-8BA8897704C7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298-490A-B221-B1BDAE2083B0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43-4025-8A79-8BA8897704C7}"/>
              </c:ext>
            </c:extLst>
          </c:dPt>
          <c:dPt>
            <c:idx val="2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8-490A-B221-B1BDAE2083B0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Sweden</c:v>
                </c:pt>
                <c:pt idx="2">
                  <c:v>Austria</c:v>
                </c:pt>
                <c:pt idx="3">
                  <c:v>Denmark</c:v>
                </c:pt>
                <c:pt idx="4">
                  <c:v>United Kingdom</c:v>
                </c:pt>
                <c:pt idx="5">
                  <c:v>Belgium</c:v>
                </c:pt>
                <c:pt idx="6">
                  <c:v>Ireland</c:v>
                </c:pt>
                <c:pt idx="7">
                  <c:v>Cyprus</c:v>
                </c:pt>
                <c:pt idx="8">
                  <c:v>Netherlands</c:v>
                </c:pt>
                <c:pt idx="9">
                  <c:v>Malta</c:v>
                </c:pt>
                <c:pt idx="10">
                  <c:v>France</c:v>
                </c:pt>
                <c:pt idx="11">
                  <c:v>Finland</c:v>
                </c:pt>
                <c:pt idx="12">
                  <c:v>Spain</c:v>
                </c:pt>
                <c:pt idx="13">
                  <c:v>European Union (28)</c:v>
                </c:pt>
                <c:pt idx="14">
                  <c:v>Germany</c:v>
                </c:pt>
                <c:pt idx="15">
                  <c:v>Slovenia</c:v>
                </c:pt>
                <c:pt idx="16">
                  <c:v>Czech Republic</c:v>
                </c:pt>
                <c:pt idx="17">
                  <c:v>Italy</c:v>
                </c:pt>
                <c:pt idx="18">
                  <c:v>Slovakia</c:v>
                </c:pt>
                <c:pt idx="19">
                  <c:v>Estonia</c:v>
                </c:pt>
                <c:pt idx="20">
                  <c:v>Hungary</c:v>
                </c:pt>
                <c:pt idx="21">
                  <c:v>Královéhradecký kraj</c:v>
                </c:pt>
                <c:pt idx="22">
                  <c:v>Poland</c:v>
                </c:pt>
                <c:pt idx="23">
                  <c:v>Portugal</c:v>
                </c:pt>
                <c:pt idx="24">
                  <c:v>Croatia</c:v>
                </c:pt>
                <c:pt idx="25">
                  <c:v>Greece</c:v>
                </c:pt>
                <c:pt idx="26">
                  <c:v>Romania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1.457349</c:v>
                </c:pt>
                <c:pt idx="1">
                  <c:v>1.200018</c:v>
                </c:pt>
                <c:pt idx="2">
                  <c:v>1.1498660000000001</c:v>
                </c:pt>
                <c:pt idx="3">
                  <c:v>1.1418680000000001</c:v>
                </c:pt>
                <c:pt idx="4">
                  <c:v>1.1397349999999999</c:v>
                </c:pt>
                <c:pt idx="5">
                  <c:v>1.131481</c:v>
                </c:pt>
                <c:pt idx="6">
                  <c:v>1.1279159999999999</c:v>
                </c:pt>
                <c:pt idx="7">
                  <c:v>1.116422</c:v>
                </c:pt>
                <c:pt idx="8">
                  <c:v>1.114401</c:v>
                </c:pt>
                <c:pt idx="9">
                  <c:v>1.099119</c:v>
                </c:pt>
                <c:pt idx="10">
                  <c:v>1.0884689999999999</c:v>
                </c:pt>
                <c:pt idx="11">
                  <c:v>1.039809</c:v>
                </c:pt>
                <c:pt idx="12">
                  <c:v>1.0368980000000001</c:v>
                </c:pt>
                <c:pt idx="13">
                  <c:v>1.0329109999999999</c:v>
                </c:pt>
                <c:pt idx="14">
                  <c:v>1.0195339999999999</c:v>
                </c:pt>
                <c:pt idx="15">
                  <c:v>1.000092</c:v>
                </c:pt>
                <c:pt idx="16">
                  <c:v>0.99749299999999996</c:v>
                </c:pt>
                <c:pt idx="17">
                  <c:v>0.98997400000000002</c:v>
                </c:pt>
                <c:pt idx="18">
                  <c:v>0.98853800000000003</c:v>
                </c:pt>
                <c:pt idx="19">
                  <c:v>0.97575100000000003</c:v>
                </c:pt>
                <c:pt idx="20">
                  <c:v>0.96670100000000003</c:v>
                </c:pt>
                <c:pt idx="21">
                  <c:v>0.94564400000000004</c:v>
                </c:pt>
                <c:pt idx="22">
                  <c:v>0.94382999999999995</c:v>
                </c:pt>
                <c:pt idx="23">
                  <c:v>0.92667299999999997</c:v>
                </c:pt>
                <c:pt idx="24">
                  <c:v>0.91951499999999997</c:v>
                </c:pt>
                <c:pt idx="25">
                  <c:v>0.87479600000000002</c:v>
                </c:pt>
                <c:pt idx="26">
                  <c:v>0.86894099999999996</c:v>
                </c:pt>
                <c:pt idx="27">
                  <c:v>0.83548999999999995</c:v>
                </c:pt>
                <c:pt idx="28">
                  <c:v>0.81984100000000004</c:v>
                </c:pt>
                <c:pt idx="29">
                  <c:v>0.74752600000000002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77920"/>
        <c:axId val="936480664"/>
      </c:barChart>
      <c:catAx>
        <c:axId val="936477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80664"/>
        <c:crosses val="autoZero"/>
        <c:auto val="1"/>
        <c:lblAlgn val="ctr"/>
        <c:lblOffset val="100"/>
        <c:noMultiLvlLbl val="0"/>
      </c:catAx>
      <c:valAx>
        <c:axId val="93648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Predikce počtu obyvatel v % </a:t>
                </a:r>
                <a:br>
                  <a:rPr lang="cs-CZ" sz="140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stavu v roce 2017</a:t>
                </a:r>
              </a:p>
            </c:rich>
          </c:tx>
          <c:layout>
            <c:manualLayout>
              <c:xMode val="edge"/>
              <c:yMode val="edge"/>
              <c:x val="9.4115078038320647E-3"/>
              <c:y val="0.10742654399039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7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Projekce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608974823722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D-49B3-ACE8-BEF908FCE45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A4E-4D02-AA78-C53A0363CA85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D-49B3-ACE8-BEF908FCE456}"/>
              </c:ext>
            </c:extLst>
          </c:dPt>
          <c:dPt>
            <c:idx val="2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4E-4D02-AA78-C53A0363CA85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Sweden</c:v>
                </c:pt>
                <c:pt idx="2">
                  <c:v>Ireland</c:v>
                </c:pt>
                <c:pt idx="3">
                  <c:v>United Kingdom</c:v>
                </c:pt>
                <c:pt idx="4">
                  <c:v>Belgium</c:v>
                </c:pt>
                <c:pt idx="5">
                  <c:v>Austria</c:v>
                </c:pt>
                <c:pt idx="6">
                  <c:v>Denmark</c:v>
                </c:pt>
                <c:pt idx="7">
                  <c:v>Cyprus</c:v>
                </c:pt>
                <c:pt idx="8">
                  <c:v>Netherlands</c:v>
                </c:pt>
                <c:pt idx="9">
                  <c:v>Malta</c:v>
                </c:pt>
                <c:pt idx="10">
                  <c:v>France</c:v>
                </c:pt>
                <c:pt idx="11">
                  <c:v>Spain</c:v>
                </c:pt>
                <c:pt idx="12">
                  <c:v>Finland</c:v>
                </c:pt>
                <c:pt idx="13">
                  <c:v>European Union (28)</c:v>
                </c:pt>
                <c:pt idx="14">
                  <c:v>Germany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Italy</c:v>
                </c:pt>
                <c:pt idx="18">
                  <c:v>Slovakia</c:v>
                </c:pt>
                <c:pt idx="19">
                  <c:v>Estonia</c:v>
                </c:pt>
                <c:pt idx="20">
                  <c:v>Hungary</c:v>
                </c:pt>
                <c:pt idx="21">
                  <c:v>Královéhradecký kraj</c:v>
                </c:pt>
                <c:pt idx="22">
                  <c:v>Poland</c:v>
                </c:pt>
                <c:pt idx="23">
                  <c:v>Croatia</c:v>
                </c:pt>
                <c:pt idx="24">
                  <c:v>Portugal</c:v>
                </c:pt>
                <c:pt idx="25">
                  <c:v>Romania</c:v>
                </c:pt>
                <c:pt idx="26">
                  <c:v>Greece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1.58874</c:v>
                </c:pt>
                <c:pt idx="1">
                  <c:v>1.268723</c:v>
                </c:pt>
                <c:pt idx="2">
                  <c:v>1.1900029999999999</c:v>
                </c:pt>
                <c:pt idx="3">
                  <c:v>1.1787000000000001</c:v>
                </c:pt>
                <c:pt idx="4">
                  <c:v>1.1692629999999999</c:v>
                </c:pt>
                <c:pt idx="5">
                  <c:v>1.168112</c:v>
                </c:pt>
                <c:pt idx="6">
                  <c:v>1.16286</c:v>
                </c:pt>
                <c:pt idx="7">
                  <c:v>1.1516139999999999</c:v>
                </c:pt>
                <c:pt idx="8">
                  <c:v>1.126099</c:v>
                </c:pt>
                <c:pt idx="9">
                  <c:v>1.1146739999999999</c:v>
                </c:pt>
                <c:pt idx="10">
                  <c:v>1.1102829999999999</c:v>
                </c:pt>
                <c:pt idx="11">
                  <c:v>1.0586629999999999</c:v>
                </c:pt>
                <c:pt idx="12">
                  <c:v>1.0334760000000001</c:v>
                </c:pt>
                <c:pt idx="13">
                  <c:v>1.0333220000000001</c:v>
                </c:pt>
                <c:pt idx="14">
                  <c:v>1.002003</c:v>
                </c:pt>
                <c:pt idx="15">
                  <c:v>0.99048800000000004</c:v>
                </c:pt>
                <c:pt idx="16">
                  <c:v>0.98992899999999995</c:v>
                </c:pt>
                <c:pt idx="17">
                  <c:v>0.97324100000000002</c:v>
                </c:pt>
                <c:pt idx="18">
                  <c:v>0.96803600000000001</c:v>
                </c:pt>
                <c:pt idx="19">
                  <c:v>0.95541299999999996</c:v>
                </c:pt>
                <c:pt idx="20">
                  <c:v>0.947909</c:v>
                </c:pt>
                <c:pt idx="21">
                  <c:v>0.91449899999999995</c:v>
                </c:pt>
                <c:pt idx="22">
                  <c:v>0.90519300000000003</c:v>
                </c:pt>
                <c:pt idx="23">
                  <c:v>0.88459399999999999</c:v>
                </c:pt>
                <c:pt idx="24">
                  <c:v>0.88426099999999996</c:v>
                </c:pt>
                <c:pt idx="25">
                  <c:v>0.83135099999999995</c:v>
                </c:pt>
                <c:pt idx="26">
                  <c:v>0.82823000000000002</c:v>
                </c:pt>
                <c:pt idx="27">
                  <c:v>0.78347699999999998</c:v>
                </c:pt>
                <c:pt idx="28">
                  <c:v>0.77229000000000003</c:v>
                </c:pt>
                <c:pt idx="29">
                  <c:v>0.68730400000000003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82232"/>
        <c:axId val="936492032"/>
      </c:barChart>
      <c:catAx>
        <c:axId val="9364822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92032"/>
        <c:crosses val="autoZero"/>
        <c:auto val="1"/>
        <c:lblAlgn val="ctr"/>
        <c:lblOffset val="100"/>
        <c:noMultiLvlLbl val="0"/>
      </c:catAx>
      <c:valAx>
        <c:axId val="9364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Predikce počtu obyvatel v % </a:t>
                </a:r>
                <a:br>
                  <a:rPr lang="cs-CZ" sz="140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stavu v roce 2017</a:t>
                </a:r>
              </a:p>
            </c:rich>
          </c:tx>
          <c:layout>
            <c:manualLayout>
              <c:xMode val="edge"/>
              <c:yMode val="edge"/>
              <c:x val="9.4115078038320647E-3"/>
              <c:y val="0.10742654399039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8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Porodnost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hrubá míra porodnosti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A-4F85-9D6F-E7CBA382758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83F-4DA8-AEAB-E359EA2990BA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A-4F85-9D6F-E7CBA3827584}"/>
              </c:ext>
            </c:extLst>
          </c:dPt>
          <c:dPt>
            <c:idx val="1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3F-4DA8-AEAB-E359EA2990BA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Sweden</c:v>
                </c:pt>
                <c:pt idx="2">
                  <c:v>United Kingdom</c:v>
                </c:pt>
                <c:pt idx="3">
                  <c:v>France</c:v>
                </c:pt>
                <c:pt idx="4">
                  <c:v>Czech Republic</c:v>
                </c:pt>
                <c:pt idx="5">
                  <c:v>Cyprus</c:v>
                </c:pt>
                <c:pt idx="6">
                  <c:v>Slovakia</c:v>
                </c:pt>
                <c:pt idx="7">
                  <c:v>Latvia</c:v>
                </c:pt>
                <c:pt idx="8">
                  <c:v>Denmark</c:v>
                </c:pt>
                <c:pt idx="9">
                  <c:v>Poland</c:v>
                </c:pt>
                <c:pt idx="10">
                  <c:v>Belgium</c:v>
                </c:pt>
                <c:pt idx="11">
                  <c:v>Estonia</c:v>
                </c:pt>
                <c:pt idx="12">
                  <c:v>Luxembourg</c:v>
                </c:pt>
                <c:pt idx="13">
                  <c:v>Královéhradecký kraj</c:v>
                </c:pt>
                <c:pt idx="14">
                  <c:v>Lithuania</c:v>
                </c:pt>
                <c:pt idx="15">
                  <c:v>Austria</c:v>
                </c:pt>
                <c:pt idx="16">
                  <c:v>Netherlands</c:v>
                </c:pt>
                <c:pt idx="17">
                  <c:v>European Union (28)</c:v>
                </c:pt>
                <c:pt idx="18">
                  <c:v>Slovenia</c:v>
                </c:pt>
                <c:pt idx="19">
                  <c:v>Hungary</c:v>
                </c:pt>
                <c:pt idx="20">
                  <c:v>Romania</c:v>
                </c:pt>
                <c:pt idx="21">
                  <c:v>Germany</c:v>
                </c:pt>
                <c:pt idx="22">
                  <c:v>Malta</c:v>
                </c:pt>
                <c:pt idx="23">
                  <c:v>Finland</c:v>
                </c:pt>
                <c:pt idx="24">
                  <c:v>Bulgaria</c:v>
                </c:pt>
                <c:pt idx="25">
                  <c:v>Croatia</c:v>
                </c:pt>
                <c:pt idx="26">
                  <c:v>Spain</c:v>
                </c:pt>
                <c:pt idx="27">
                  <c:v>Portugal</c:v>
                </c:pt>
                <c:pt idx="28">
                  <c:v>Greece</c:v>
                </c:pt>
                <c:pt idx="29">
                  <c:v>Italy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12.9</c:v>
                </c:pt>
                <c:pt idx="1">
                  <c:v>11.5</c:v>
                </c:pt>
                <c:pt idx="2">
                  <c:v>11.4</c:v>
                </c:pt>
                <c:pt idx="3">
                  <c:v>11.4</c:v>
                </c:pt>
                <c:pt idx="4">
                  <c:v>10.8</c:v>
                </c:pt>
                <c:pt idx="5">
                  <c:v>10.7</c:v>
                </c:pt>
                <c:pt idx="6">
                  <c:v>10.7</c:v>
                </c:pt>
                <c:pt idx="7">
                  <c:v>10.7</c:v>
                </c:pt>
                <c:pt idx="8">
                  <c:v>10.6</c:v>
                </c:pt>
                <c:pt idx="9">
                  <c:v>10.6</c:v>
                </c:pt>
                <c:pt idx="10">
                  <c:v>10.5</c:v>
                </c:pt>
                <c:pt idx="11">
                  <c:v>10.5</c:v>
                </c:pt>
                <c:pt idx="12">
                  <c:v>10.4</c:v>
                </c:pt>
                <c:pt idx="13">
                  <c:v>10.35131</c:v>
                </c:pt>
                <c:pt idx="14">
                  <c:v>10.1</c:v>
                </c:pt>
                <c:pt idx="15">
                  <c:v>10</c:v>
                </c:pt>
                <c:pt idx="16">
                  <c:v>9.9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9.6999999999999993</c:v>
                </c:pt>
                <c:pt idx="20">
                  <c:v>9.6999999999999993</c:v>
                </c:pt>
                <c:pt idx="21">
                  <c:v>9.5</c:v>
                </c:pt>
                <c:pt idx="22">
                  <c:v>9.1999999999999993</c:v>
                </c:pt>
                <c:pt idx="23">
                  <c:v>9.1</c:v>
                </c:pt>
                <c:pt idx="24">
                  <c:v>9</c:v>
                </c:pt>
                <c:pt idx="25">
                  <c:v>8.9</c:v>
                </c:pt>
                <c:pt idx="26">
                  <c:v>8.4</c:v>
                </c:pt>
                <c:pt idx="27">
                  <c:v>8.4</c:v>
                </c:pt>
                <c:pt idx="28">
                  <c:v>8.1999999999999993</c:v>
                </c:pt>
                <c:pt idx="29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99088"/>
        <c:axId val="936496736"/>
      </c:barChart>
      <c:catAx>
        <c:axId val="936499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96736"/>
        <c:crosses val="autoZero"/>
        <c:auto val="1"/>
        <c:lblAlgn val="ctr"/>
        <c:lblOffset val="100"/>
        <c:noMultiLvlLbl val="0"/>
      </c:catAx>
      <c:valAx>
        <c:axId val="93649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Živě narození na 1000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9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Plodnost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Plodnost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A30-42A7-BCEE-98E81B662DF3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D-435E-9C1E-8B33E80C50D2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44-4CC2-ADE3-45511FF95842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AD-435E-9C1E-8B33E80C50D2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E1-4674-A567-D40FFD46A6E8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Sweden</c:v>
                </c:pt>
                <c:pt idx="2">
                  <c:v>Ireland</c:v>
                </c:pt>
                <c:pt idx="3">
                  <c:v>United Kingdom</c:v>
                </c:pt>
                <c:pt idx="4">
                  <c:v>Denmark</c:v>
                </c:pt>
                <c:pt idx="5">
                  <c:v>Latvia</c:v>
                </c:pt>
                <c:pt idx="6">
                  <c:v>Lithuania</c:v>
                </c:pt>
                <c:pt idx="7">
                  <c:v>Belgium</c:v>
                </c:pt>
                <c:pt idx="8">
                  <c:v>Netherlands</c:v>
                </c:pt>
                <c:pt idx="9">
                  <c:v>Královéhradecký kraj</c:v>
                </c:pt>
                <c:pt idx="10">
                  <c:v>Romania</c:v>
                </c:pt>
                <c:pt idx="11">
                  <c:v>Czech Republic</c:v>
                </c:pt>
                <c:pt idx="12">
                  <c:v>Estonia</c:v>
                </c:pt>
                <c:pt idx="13">
                  <c:v>European Union (28)</c:v>
                </c:pt>
                <c:pt idx="14">
                  <c:v>Germany</c:v>
                </c:pt>
                <c:pt idx="15">
                  <c:v>Slovenia</c:v>
                </c:pt>
                <c:pt idx="16">
                  <c:v>Finland</c:v>
                </c:pt>
                <c:pt idx="17">
                  <c:v>Bulgaria</c:v>
                </c:pt>
                <c:pt idx="18">
                  <c:v>Austria</c:v>
                </c:pt>
                <c:pt idx="19">
                  <c:v>Hungary</c:v>
                </c:pt>
                <c:pt idx="20">
                  <c:v>Slovakia</c:v>
                </c:pt>
                <c:pt idx="21">
                  <c:v>Croatia</c:v>
                </c:pt>
                <c:pt idx="22">
                  <c:v>Luxembourg</c:v>
                </c:pt>
                <c:pt idx="23">
                  <c:v>Poland</c:v>
                </c:pt>
                <c:pt idx="24">
                  <c:v>Greece</c:v>
                </c:pt>
                <c:pt idx="25">
                  <c:v>Cyprus</c:v>
                </c:pt>
                <c:pt idx="26">
                  <c:v>Malta</c:v>
                </c:pt>
                <c:pt idx="27">
                  <c:v>Portugal</c:v>
                </c:pt>
                <c:pt idx="28">
                  <c:v>Spain</c:v>
                </c:pt>
                <c:pt idx="29">
                  <c:v>Italy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1.92</c:v>
                </c:pt>
                <c:pt idx="1">
                  <c:v>1.85</c:v>
                </c:pt>
                <c:pt idx="2">
                  <c:v>1.81</c:v>
                </c:pt>
                <c:pt idx="3">
                  <c:v>1.79</c:v>
                </c:pt>
                <c:pt idx="4">
                  <c:v>1.79</c:v>
                </c:pt>
                <c:pt idx="5">
                  <c:v>1.74</c:v>
                </c:pt>
                <c:pt idx="6">
                  <c:v>1.69</c:v>
                </c:pt>
                <c:pt idx="7">
                  <c:v>1.68</c:v>
                </c:pt>
                <c:pt idx="8">
                  <c:v>1.66</c:v>
                </c:pt>
                <c:pt idx="9">
                  <c:v>1.65</c:v>
                </c:pt>
                <c:pt idx="10">
                  <c:v>1.64</c:v>
                </c:pt>
                <c:pt idx="11">
                  <c:v>1.63</c:v>
                </c:pt>
                <c:pt idx="12">
                  <c:v>1.6</c:v>
                </c:pt>
                <c:pt idx="13">
                  <c:v>1.6</c:v>
                </c:pt>
                <c:pt idx="14">
                  <c:v>1.6</c:v>
                </c:pt>
                <c:pt idx="15">
                  <c:v>1.58</c:v>
                </c:pt>
                <c:pt idx="16">
                  <c:v>1.57</c:v>
                </c:pt>
                <c:pt idx="17">
                  <c:v>1.54</c:v>
                </c:pt>
                <c:pt idx="18">
                  <c:v>1.53</c:v>
                </c:pt>
                <c:pt idx="19">
                  <c:v>1.53</c:v>
                </c:pt>
                <c:pt idx="20">
                  <c:v>1.48</c:v>
                </c:pt>
                <c:pt idx="21">
                  <c:v>1.42</c:v>
                </c:pt>
                <c:pt idx="22">
                  <c:v>1.41</c:v>
                </c:pt>
                <c:pt idx="23">
                  <c:v>1.39</c:v>
                </c:pt>
                <c:pt idx="24">
                  <c:v>1.38</c:v>
                </c:pt>
                <c:pt idx="25">
                  <c:v>1.37</c:v>
                </c:pt>
                <c:pt idx="26">
                  <c:v>1.37</c:v>
                </c:pt>
                <c:pt idx="27">
                  <c:v>1.36</c:v>
                </c:pt>
                <c:pt idx="28">
                  <c:v>1.34</c:v>
                </c:pt>
                <c:pt idx="29">
                  <c:v>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7256"/>
        <c:axId val="964267848"/>
      </c:barChart>
      <c:catAx>
        <c:axId val="9642772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7848"/>
        <c:crosses val="autoZero"/>
        <c:auto val="1"/>
        <c:lblAlgn val="ctr"/>
        <c:lblOffset val="100"/>
        <c:noMultiLvlLbl val="0"/>
      </c:catAx>
      <c:valAx>
        <c:axId val="96426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Úhrnná plodnost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0183410119905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matek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Podíl matek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4F6-409C-91FA-68927542AA20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C-48CD-BAB9-4C5393C35240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37-4125-A229-47F23D8CD2BA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C-48CD-BAB9-4C5393C35240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41-43F5-AD71-3E2C458F8F2E}"/>
              </c:ext>
            </c:extLst>
          </c:dPt>
          <c:cat>
            <c:strRef>
              <c:f>List1!$A$2:$A$31</c:f>
              <c:strCache>
                <c:ptCount val="30"/>
                <c:pt idx="0">
                  <c:v>Romania</c:v>
                </c:pt>
                <c:pt idx="1">
                  <c:v>Bulgaria</c:v>
                </c:pt>
                <c:pt idx="2">
                  <c:v>Hungary</c:v>
                </c:pt>
                <c:pt idx="3">
                  <c:v>Slovakia</c:v>
                </c:pt>
                <c:pt idx="4">
                  <c:v>United Kingdom</c:v>
                </c:pt>
                <c:pt idx="5">
                  <c:v>Lithuania</c:v>
                </c:pt>
                <c:pt idx="6">
                  <c:v>Malta</c:v>
                </c:pt>
                <c:pt idx="7">
                  <c:v>Latvia</c:v>
                </c:pt>
                <c:pt idx="8">
                  <c:v>Poland</c:v>
                </c:pt>
                <c:pt idx="9">
                  <c:v>Croatia</c:v>
                </c:pt>
                <c:pt idx="10">
                  <c:v>European Union (28)</c:v>
                </c:pt>
                <c:pt idx="11">
                  <c:v>Greece</c:v>
                </c:pt>
                <c:pt idx="12">
                  <c:v>Královéhradecký kraj</c:v>
                </c:pt>
                <c:pt idx="13">
                  <c:v>Portugal</c:v>
                </c:pt>
                <c:pt idx="14">
                  <c:v>Czech Republic</c:v>
                </c:pt>
                <c:pt idx="15">
                  <c:v>Germany</c:v>
                </c:pt>
                <c:pt idx="16">
                  <c:v>France</c:v>
                </c:pt>
                <c:pt idx="17">
                  <c:v>Estonia</c:v>
                </c:pt>
                <c:pt idx="18">
                  <c:v>Spain</c:v>
                </c:pt>
                <c:pt idx="19">
                  <c:v>Austria</c:v>
                </c:pt>
                <c:pt idx="20">
                  <c:v>Ireland</c:v>
                </c:pt>
                <c:pt idx="21">
                  <c:v>Belgium</c:v>
                </c:pt>
                <c:pt idx="22">
                  <c:v>Cyprus</c:v>
                </c:pt>
                <c:pt idx="23">
                  <c:v>Finland</c:v>
                </c:pt>
                <c:pt idx="24">
                  <c:v>Italy</c:v>
                </c:pt>
                <c:pt idx="25">
                  <c:v>Luxembourg</c:v>
                </c:pt>
                <c:pt idx="26">
                  <c:v>Sweden</c:v>
                </c:pt>
                <c:pt idx="27">
                  <c:v>Denmark</c:v>
                </c:pt>
                <c:pt idx="28">
                  <c:v>Netherlands</c:v>
                </c:pt>
                <c:pt idx="29">
                  <c:v>Slovenia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9.9</c:v>
                </c:pt>
                <c:pt idx="1">
                  <c:v>9.3000000000000007</c:v>
                </c:pt>
                <c:pt idx="2">
                  <c:v>6.4</c:v>
                </c:pt>
                <c:pt idx="3">
                  <c:v>6.3</c:v>
                </c:pt>
                <c:pt idx="4">
                  <c:v>3.3</c:v>
                </c:pt>
                <c:pt idx="5">
                  <c:v>3.3</c:v>
                </c:pt>
                <c:pt idx="6">
                  <c:v>3.3</c:v>
                </c:pt>
                <c:pt idx="7">
                  <c:v>3</c:v>
                </c:pt>
                <c:pt idx="8">
                  <c:v>3</c:v>
                </c:pt>
                <c:pt idx="9">
                  <c:v>2.9</c:v>
                </c:pt>
                <c:pt idx="10">
                  <c:v>2.8</c:v>
                </c:pt>
                <c:pt idx="11">
                  <c:v>2.7</c:v>
                </c:pt>
                <c:pt idx="12">
                  <c:v>2.6531340000000001</c:v>
                </c:pt>
                <c:pt idx="13">
                  <c:v>2.5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1.9</c:v>
                </c:pt>
                <c:pt idx="19">
                  <c:v>1.8</c:v>
                </c:pt>
                <c:pt idx="20">
                  <c:v>1.7</c:v>
                </c:pt>
                <c:pt idx="21">
                  <c:v>1.6</c:v>
                </c:pt>
                <c:pt idx="22">
                  <c:v>1.6</c:v>
                </c:pt>
                <c:pt idx="23">
                  <c:v>1.5</c:v>
                </c:pt>
                <c:pt idx="24">
                  <c:v>1.4</c:v>
                </c:pt>
                <c:pt idx="25">
                  <c:v>1.3</c:v>
                </c:pt>
                <c:pt idx="26">
                  <c:v>1</c:v>
                </c:pt>
                <c:pt idx="27">
                  <c:v>1</c:v>
                </c:pt>
                <c:pt idx="28">
                  <c:v>0.9</c:v>
                </c:pt>
                <c:pt idx="2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3336"/>
        <c:axId val="964270984"/>
      </c:barChart>
      <c:catAx>
        <c:axId val="964273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0984"/>
        <c:crosses val="autoZero"/>
        <c:auto val="1"/>
        <c:lblAlgn val="ctr"/>
        <c:lblOffset val="100"/>
        <c:noMultiLvlLbl val="0"/>
      </c:catAx>
      <c:valAx>
        <c:axId val="96427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živě narozených matkám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mladším než</a:t>
                </a:r>
                <a:r>
                  <a:rPr lang="cs-CZ" sz="1400" b="0" i="0" baseline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20 let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7.39270882066808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matek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Podíl matek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2D-422C-A130-8D640EFDBC18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37-4125-A229-47F23D8CD2BA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2D-422C-A130-8D640EFDBC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984-44D8-9445-F45D12113472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2D-422C-A130-8D640EFDBC18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84-44D8-9445-F45D12113472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2C-40BC-9A4C-F506F759F406}"/>
              </c:ext>
            </c:extLst>
          </c:dPt>
          <c:cat>
            <c:strRef>
              <c:f>List1!$A$2:$A$31</c:f>
              <c:strCache>
                <c:ptCount val="30"/>
                <c:pt idx="0">
                  <c:v>Spain</c:v>
                </c:pt>
                <c:pt idx="1">
                  <c:v>Ireland</c:v>
                </c:pt>
                <c:pt idx="2">
                  <c:v>Italy</c:v>
                </c:pt>
                <c:pt idx="3">
                  <c:v>Portugal</c:v>
                </c:pt>
                <c:pt idx="4">
                  <c:v>Greece</c:v>
                </c:pt>
                <c:pt idx="5">
                  <c:v>Luxembourg</c:v>
                </c:pt>
                <c:pt idx="6">
                  <c:v>European Union (28)</c:v>
                </c:pt>
                <c:pt idx="7">
                  <c:v>Hungary</c:v>
                </c:pt>
                <c:pt idx="8">
                  <c:v>Germany</c:v>
                </c:pt>
                <c:pt idx="9">
                  <c:v>Cyprus</c:v>
                </c:pt>
                <c:pt idx="10">
                  <c:v>United Kingdom</c:v>
                </c:pt>
                <c:pt idx="11">
                  <c:v>Finland</c:v>
                </c:pt>
                <c:pt idx="12">
                  <c:v>Sweden</c:v>
                </c:pt>
                <c:pt idx="13">
                  <c:v>Austria</c:v>
                </c:pt>
                <c:pt idx="14">
                  <c:v>Netherlands</c:v>
                </c:pt>
                <c:pt idx="15">
                  <c:v>France</c:v>
                </c:pt>
                <c:pt idx="16">
                  <c:v>Czech Republic</c:v>
                </c:pt>
                <c:pt idx="17">
                  <c:v>Malta</c:v>
                </c:pt>
                <c:pt idx="18">
                  <c:v>Estonia</c:v>
                </c:pt>
                <c:pt idx="19">
                  <c:v>Denmark</c:v>
                </c:pt>
                <c:pt idx="20">
                  <c:v>Královéhradecký kraj</c:v>
                </c:pt>
                <c:pt idx="21">
                  <c:v>Croatia</c:v>
                </c:pt>
                <c:pt idx="22">
                  <c:v>Slovenia</c:v>
                </c:pt>
                <c:pt idx="23">
                  <c:v>Latvia</c:v>
                </c:pt>
                <c:pt idx="24">
                  <c:v>Belgium</c:v>
                </c:pt>
                <c:pt idx="25">
                  <c:v>Slovakia</c:v>
                </c:pt>
                <c:pt idx="26">
                  <c:v>Poland</c:v>
                </c:pt>
                <c:pt idx="27">
                  <c:v>Lithuania</c:v>
                </c:pt>
                <c:pt idx="28">
                  <c:v>Bulgaria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38.799999999999997</c:v>
                </c:pt>
                <c:pt idx="1">
                  <c:v>36.299999999999997</c:v>
                </c:pt>
                <c:pt idx="2">
                  <c:v>33.799999999999997</c:v>
                </c:pt>
                <c:pt idx="3">
                  <c:v>31.5</c:v>
                </c:pt>
                <c:pt idx="4">
                  <c:v>30.8</c:v>
                </c:pt>
                <c:pt idx="5">
                  <c:v>29.2</c:v>
                </c:pt>
                <c:pt idx="6">
                  <c:v>24.1</c:v>
                </c:pt>
                <c:pt idx="7">
                  <c:v>23.9</c:v>
                </c:pt>
                <c:pt idx="8">
                  <c:v>23.4</c:v>
                </c:pt>
                <c:pt idx="9">
                  <c:v>23.2</c:v>
                </c:pt>
                <c:pt idx="10">
                  <c:v>22.2</c:v>
                </c:pt>
                <c:pt idx="11">
                  <c:v>22.2</c:v>
                </c:pt>
                <c:pt idx="12">
                  <c:v>22</c:v>
                </c:pt>
                <c:pt idx="13">
                  <c:v>21.6</c:v>
                </c:pt>
                <c:pt idx="14">
                  <c:v>21.5</c:v>
                </c:pt>
                <c:pt idx="15">
                  <c:v>21.4</c:v>
                </c:pt>
                <c:pt idx="16">
                  <c:v>21.3</c:v>
                </c:pt>
                <c:pt idx="17">
                  <c:v>21.2</c:v>
                </c:pt>
                <c:pt idx="18">
                  <c:v>21</c:v>
                </c:pt>
                <c:pt idx="19">
                  <c:v>21</c:v>
                </c:pt>
                <c:pt idx="20">
                  <c:v>20.940169999999998</c:v>
                </c:pt>
                <c:pt idx="21">
                  <c:v>20.2</c:v>
                </c:pt>
                <c:pt idx="22">
                  <c:v>20.100000000000001</c:v>
                </c:pt>
                <c:pt idx="23">
                  <c:v>19.100000000000001</c:v>
                </c:pt>
                <c:pt idx="24">
                  <c:v>18.8</c:v>
                </c:pt>
                <c:pt idx="25">
                  <c:v>17.3</c:v>
                </c:pt>
                <c:pt idx="26">
                  <c:v>16.3</c:v>
                </c:pt>
                <c:pt idx="27">
                  <c:v>15.3</c:v>
                </c:pt>
                <c:pt idx="28">
                  <c:v>15</c:v>
                </c:pt>
                <c:pt idx="29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99872"/>
        <c:axId val="936504576"/>
      </c:barChart>
      <c:catAx>
        <c:axId val="936499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504576"/>
        <c:crosses val="autoZero"/>
        <c:auto val="1"/>
        <c:lblAlgn val="ctr"/>
        <c:lblOffset val="100"/>
        <c:noMultiLvlLbl val="0"/>
      </c:catAx>
      <c:valAx>
        <c:axId val="9365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živě narozených matkám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ve</a:t>
                </a:r>
                <a:r>
                  <a:rPr lang="cs-CZ" sz="1400" b="0" i="0" baseline="0" dirty="0">
                    <a:solidFill>
                      <a:schemeClr val="tx1"/>
                    </a:solidFill>
                    <a:effectLst/>
                  </a:rPr>
                  <a:t> věku 35+ let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7.39270882066808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9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8-4AE3-8644-9C06F2D8263F}"/>
              </c:ext>
            </c:extLst>
          </c:dPt>
          <c:dPt>
            <c:idx val="1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28-4AE3-8644-9C06F2D8263F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9B-40AE-BA6E-21E6DF68F9F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9B-40AE-BA6E-21E6DF68F9F3}"/>
              </c:ext>
            </c:extLst>
          </c:dPt>
          <c:cat>
            <c:strRef>
              <c:f>List1!$A$2:$A$31</c:f>
              <c:strCache>
                <c:ptCount val="30"/>
                <c:pt idx="0">
                  <c:v>Spain</c:v>
                </c:pt>
                <c:pt idx="1">
                  <c:v>Italy</c:v>
                </c:pt>
                <c:pt idx="2">
                  <c:v>Luxembourg</c:v>
                </c:pt>
                <c:pt idx="3">
                  <c:v>Cyprus</c:v>
                </c:pt>
                <c:pt idx="4">
                  <c:v>France</c:v>
                </c:pt>
                <c:pt idx="5">
                  <c:v>Malta</c:v>
                </c:pt>
                <c:pt idx="6">
                  <c:v>Sweden</c:v>
                </c:pt>
                <c:pt idx="7">
                  <c:v>Ireland</c:v>
                </c:pt>
                <c:pt idx="8">
                  <c:v>Austria</c:v>
                </c:pt>
                <c:pt idx="9">
                  <c:v>Netherlands</c:v>
                </c:pt>
                <c:pt idx="10">
                  <c:v>Greece</c:v>
                </c:pt>
                <c:pt idx="11">
                  <c:v>Finland</c:v>
                </c:pt>
                <c:pt idx="12">
                  <c:v>Belgium</c:v>
                </c:pt>
                <c:pt idx="13">
                  <c:v>Portugal</c:v>
                </c:pt>
                <c:pt idx="14">
                  <c:v>United Kingdom</c:v>
                </c:pt>
                <c:pt idx="15">
                  <c:v>Slovenia</c:v>
                </c:pt>
                <c:pt idx="16">
                  <c:v>European Union (28)</c:v>
                </c:pt>
                <c:pt idx="17">
                  <c:v>Germany</c:v>
                </c:pt>
                <c:pt idx="18">
                  <c:v>Denmark</c:v>
                </c:pt>
                <c:pt idx="19">
                  <c:v>Královéhradecký kraj</c:v>
                </c:pt>
                <c:pt idx="20">
                  <c:v>Czech Republic</c:v>
                </c:pt>
                <c:pt idx="21">
                  <c:v>Croatia</c:v>
                </c:pt>
                <c:pt idx="22">
                  <c:v>Estonia</c:v>
                </c:pt>
                <c:pt idx="23">
                  <c:v>Poland</c:v>
                </c:pt>
                <c:pt idx="24">
                  <c:v>Slovakia</c:v>
                </c:pt>
                <c:pt idx="25">
                  <c:v>Hungary</c:v>
                </c:pt>
                <c:pt idx="26">
                  <c:v>Romania</c:v>
                </c:pt>
                <c:pt idx="27">
                  <c:v>Latvia</c:v>
                </c:pt>
                <c:pt idx="28">
                  <c:v>Lithuania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83.5</c:v>
                </c:pt>
                <c:pt idx="1">
                  <c:v>83.4</c:v>
                </c:pt>
                <c:pt idx="2">
                  <c:v>82.7</c:v>
                </c:pt>
                <c:pt idx="3">
                  <c:v>82.7</c:v>
                </c:pt>
                <c:pt idx="4">
                  <c:v>82.7</c:v>
                </c:pt>
                <c:pt idx="5">
                  <c:v>82.6</c:v>
                </c:pt>
                <c:pt idx="6">
                  <c:v>82.4</c:v>
                </c:pt>
                <c:pt idx="7">
                  <c:v>81.8</c:v>
                </c:pt>
                <c:pt idx="8">
                  <c:v>81.8</c:v>
                </c:pt>
                <c:pt idx="9">
                  <c:v>81.7</c:v>
                </c:pt>
                <c:pt idx="10">
                  <c:v>81.5</c:v>
                </c:pt>
                <c:pt idx="11">
                  <c:v>81.5</c:v>
                </c:pt>
                <c:pt idx="12">
                  <c:v>81.5</c:v>
                </c:pt>
                <c:pt idx="13">
                  <c:v>81.3</c:v>
                </c:pt>
                <c:pt idx="14">
                  <c:v>81.2</c:v>
                </c:pt>
                <c:pt idx="15">
                  <c:v>81.2</c:v>
                </c:pt>
                <c:pt idx="16">
                  <c:v>81</c:v>
                </c:pt>
                <c:pt idx="17">
                  <c:v>81</c:v>
                </c:pt>
                <c:pt idx="18">
                  <c:v>80.900000000000006</c:v>
                </c:pt>
                <c:pt idx="19">
                  <c:v>79.5</c:v>
                </c:pt>
                <c:pt idx="20">
                  <c:v>79.099999999999994</c:v>
                </c:pt>
                <c:pt idx="21">
                  <c:v>78.2</c:v>
                </c:pt>
                <c:pt idx="22">
                  <c:v>78</c:v>
                </c:pt>
                <c:pt idx="23">
                  <c:v>78</c:v>
                </c:pt>
                <c:pt idx="24">
                  <c:v>77.3</c:v>
                </c:pt>
                <c:pt idx="25">
                  <c:v>76.2</c:v>
                </c:pt>
                <c:pt idx="26">
                  <c:v>75.3</c:v>
                </c:pt>
                <c:pt idx="27">
                  <c:v>74.900000000000006</c:v>
                </c:pt>
                <c:pt idx="28">
                  <c:v>74.900000000000006</c:v>
                </c:pt>
                <c:pt idx="29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41240"/>
        <c:axId val="328143984"/>
      </c:barChart>
      <c:catAx>
        <c:axId val="3281412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3984"/>
        <c:crosses val="autoZero"/>
        <c:auto val="1"/>
        <c:lblAlgn val="ctr"/>
        <c:lblOffset val="100"/>
        <c:noMultiLvlLbl val="0"/>
      </c:catAx>
      <c:valAx>
        <c:axId val="32814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0.53488372093023251</c:v>
                </c:pt>
                <c:pt idx="1">
                  <c:v>0.22097378277153559</c:v>
                </c:pt>
                <c:pt idx="2">
                  <c:v>0.44444444444444442</c:v>
                </c:pt>
                <c:pt idx="3">
                  <c:v>0.34375</c:v>
                </c:pt>
                <c:pt idx="4">
                  <c:v>0.49056603773584906</c:v>
                </c:pt>
                <c:pt idx="5">
                  <c:v>0.3728813559322034</c:v>
                </c:pt>
                <c:pt idx="6">
                  <c:v>0.32</c:v>
                </c:pt>
                <c:pt idx="7">
                  <c:v>0.24561403508771928</c:v>
                </c:pt>
                <c:pt idx="8">
                  <c:v>0.23456790123456789</c:v>
                </c:pt>
                <c:pt idx="9">
                  <c:v>0.33333333333333331</c:v>
                </c:pt>
                <c:pt idx="10">
                  <c:v>0.26666666666666666</c:v>
                </c:pt>
                <c:pt idx="11">
                  <c:v>0.23333333333333334</c:v>
                </c:pt>
                <c:pt idx="12">
                  <c:v>0.12</c:v>
                </c:pt>
                <c:pt idx="13">
                  <c:v>0.46666666666666667</c:v>
                </c:pt>
                <c:pt idx="14">
                  <c:v>0.24</c:v>
                </c:pt>
                <c:pt idx="15">
                  <c:v>0.38848920863309355</c:v>
                </c:pt>
                <c:pt idx="16">
                  <c:v>0.18965517241379309</c:v>
                </c:pt>
                <c:pt idx="17">
                  <c:v>0.14525139664804471</c:v>
                </c:pt>
                <c:pt idx="18">
                  <c:v>0.13588850174216027</c:v>
                </c:pt>
                <c:pt idx="19">
                  <c:v>0.63959390862944154</c:v>
                </c:pt>
                <c:pt idx="20">
                  <c:v>0.43581081081081086</c:v>
                </c:pt>
                <c:pt idx="21">
                  <c:v>0.30232558139534887</c:v>
                </c:pt>
                <c:pt idx="22">
                  <c:v>0.52559300873907611</c:v>
                </c:pt>
                <c:pt idx="23">
                  <c:v>0.66666666666666663</c:v>
                </c:pt>
                <c:pt idx="24">
                  <c:v>0.46875000000000006</c:v>
                </c:pt>
                <c:pt idx="25">
                  <c:v>0.48113207547169812</c:v>
                </c:pt>
                <c:pt idx="26">
                  <c:v>0.4576271186440678</c:v>
                </c:pt>
                <c:pt idx="27">
                  <c:v>0.44</c:v>
                </c:pt>
                <c:pt idx="28">
                  <c:v>0.61403508771929827</c:v>
                </c:pt>
                <c:pt idx="29">
                  <c:v>0.41975308641975306</c:v>
                </c:pt>
                <c:pt idx="30">
                  <c:v>0.55555555555555558</c:v>
                </c:pt>
                <c:pt idx="31">
                  <c:v>0.55555555555555558</c:v>
                </c:pt>
                <c:pt idx="32">
                  <c:v>0.1</c:v>
                </c:pt>
                <c:pt idx="33">
                  <c:v>0.14000000000000001</c:v>
                </c:pt>
                <c:pt idx="34">
                  <c:v>0.2</c:v>
                </c:pt>
                <c:pt idx="35">
                  <c:v>0.32</c:v>
                </c:pt>
                <c:pt idx="36">
                  <c:v>0.51798561151079137</c:v>
                </c:pt>
                <c:pt idx="37">
                  <c:v>0.45689655172413796</c:v>
                </c:pt>
                <c:pt idx="38">
                  <c:v>0.52886405959031657</c:v>
                </c:pt>
                <c:pt idx="39">
                  <c:v>0.25087108013937282</c:v>
                </c:pt>
                <c:pt idx="40">
                  <c:v>0.45685279187817263</c:v>
                </c:pt>
                <c:pt idx="41">
                  <c:v>0.55067567567567577</c:v>
                </c:pt>
                <c:pt idx="42">
                  <c:v>0.44186046511627913</c:v>
                </c:pt>
                <c:pt idx="43">
                  <c:v>0.24968789013732834</c:v>
                </c:pt>
                <c:pt idx="44">
                  <c:v>0.44444444444444442</c:v>
                </c:pt>
                <c:pt idx="45">
                  <c:v>0.4375</c:v>
                </c:pt>
                <c:pt idx="46">
                  <c:v>0.30188679245283018</c:v>
                </c:pt>
                <c:pt idx="47">
                  <c:v>0.32203389830508472</c:v>
                </c:pt>
                <c:pt idx="48">
                  <c:v>0.16</c:v>
                </c:pt>
                <c:pt idx="49">
                  <c:v>0.36842105263157893</c:v>
                </c:pt>
                <c:pt idx="50">
                  <c:v>0.32098765432098764</c:v>
                </c:pt>
                <c:pt idx="51">
                  <c:v>0.55555555555555558</c:v>
                </c:pt>
                <c:pt idx="52">
                  <c:v>0.28888888888888886</c:v>
                </c:pt>
                <c:pt idx="53">
                  <c:v>6.6666666666666666E-2</c:v>
                </c:pt>
                <c:pt idx="54">
                  <c:v>6.0000000000000012E-2</c:v>
                </c:pt>
                <c:pt idx="55">
                  <c:v>0.18888888888888888</c:v>
                </c:pt>
                <c:pt idx="56">
                  <c:v>0.44</c:v>
                </c:pt>
                <c:pt idx="57">
                  <c:v>0.42446043165467628</c:v>
                </c:pt>
                <c:pt idx="58">
                  <c:v>0.32004310344827586</c:v>
                </c:pt>
                <c:pt idx="59">
                  <c:v>0.33147113594040967</c:v>
                </c:pt>
                <c:pt idx="60">
                  <c:v>0.22299651567944251</c:v>
                </c:pt>
                <c:pt idx="61">
                  <c:v>0.37055837563451771</c:v>
                </c:pt>
                <c:pt idx="62">
                  <c:v>0.59459459459459463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0.53488372093023251</c:v>
                </c:pt>
                <c:pt idx="1">
                  <c:v>0.22097378277153559</c:v>
                </c:pt>
                <c:pt idx="2">
                  <c:v>0.44444444444444442</c:v>
                </c:pt>
                <c:pt idx="3">
                  <c:v>0.34375</c:v>
                </c:pt>
                <c:pt idx="4">
                  <c:v>0.49056603773584906</c:v>
                </c:pt>
                <c:pt idx="5">
                  <c:v>0.3728813559322034</c:v>
                </c:pt>
                <c:pt idx="6">
                  <c:v>0.32</c:v>
                </c:pt>
                <c:pt idx="7">
                  <c:v>0.24561403508771928</c:v>
                </c:pt>
                <c:pt idx="8">
                  <c:v>0.23456790123456789</c:v>
                </c:pt>
                <c:pt idx="9">
                  <c:v>0.33333333333333331</c:v>
                </c:pt>
                <c:pt idx="10">
                  <c:v>0.26666666666666666</c:v>
                </c:pt>
                <c:pt idx="11">
                  <c:v>0.23333333333333334</c:v>
                </c:pt>
                <c:pt idx="12">
                  <c:v>0.12</c:v>
                </c:pt>
                <c:pt idx="13">
                  <c:v>0.46666666666666667</c:v>
                </c:pt>
                <c:pt idx="14">
                  <c:v>0.24</c:v>
                </c:pt>
                <c:pt idx="15">
                  <c:v>0.38848920863309355</c:v>
                </c:pt>
                <c:pt idx="16">
                  <c:v>0.18965517241379309</c:v>
                </c:pt>
                <c:pt idx="17">
                  <c:v>0.14525139664804471</c:v>
                </c:pt>
                <c:pt idx="18">
                  <c:v>0.13588850174216027</c:v>
                </c:pt>
                <c:pt idx="19">
                  <c:v>0.63959390862944154</c:v>
                </c:pt>
                <c:pt idx="20">
                  <c:v>0.43581081081081086</c:v>
                </c:pt>
                <c:pt idx="21">
                  <c:v>0.30232558139534887</c:v>
                </c:pt>
                <c:pt idx="22">
                  <c:v>0.52559300873907611</c:v>
                </c:pt>
                <c:pt idx="23">
                  <c:v>0.66666666666666663</c:v>
                </c:pt>
                <c:pt idx="24">
                  <c:v>0.46875000000000006</c:v>
                </c:pt>
                <c:pt idx="25">
                  <c:v>0.48113207547169812</c:v>
                </c:pt>
                <c:pt idx="26">
                  <c:v>0.4576271186440678</c:v>
                </c:pt>
                <c:pt idx="27">
                  <c:v>0.44</c:v>
                </c:pt>
                <c:pt idx="28">
                  <c:v>0.61403508771929827</c:v>
                </c:pt>
                <c:pt idx="29">
                  <c:v>0.41975308641975306</c:v>
                </c:pt>
                <c:pt idx="30">
                  <c:v>0.55555555555555558</c:v>
                </c:pt>
                <c:pt idx="31">
                  <c:v>0.55555555555555558</c:v>
                </c:pt>
                <c:pt idx="32">
                  <c:v>0.1</c:v>
                </c:pt>
                <c:pt idx="33">
                  <c:v>0.14000000000000001</c:v>
                </c:pt>
                <c:pt idx="34">
                  <c:v>0.2</c:v>
                </c:pt>
                <c:pt idx="35">
                  <c:v>0.32</c:v>
                </c:pt>
                <c:pt idx="36">
                  <c:v>0.51798561151079137</c:v>
                </c:pt>
                <c:pt idx="37">
                  <c:v>0.45689655172413796</c:v>
                </c:pt>
                <c:pt idx="38">
                  <c:v>0.52886405959031657</c:v>
                </c:pt>
                <c:pt idx="39">
                  <c:v>0.25087108013937282</c:v>
                </c:pt>
                <c:pt idx="40">
                  <c:v>0.45685279187817263</c:v>
                </c:pt>
                <c:pt idx="41">
                  <c:v>0.55067567567567577</c:v>
                </c:pt>
                <c:pt idx="42">
                  <c:v>0.44186046511627913</c:v>
                </c:pt>
                <c:pt idx="43">
                  <c:v>0.24968789013732834</c:v>
                </c:pt>
                <c:pt idx="44">
                  <c:v>0.44444444444444442</c:v>
                </c:pt>
                <c:pt idx="45">
                  <c:v>0.4375</c:v>
                </c:pt>
                <c:pt idx="46">
                  <c:v>0.30188679245283018</c:v>
                </c:pt>
                <c:pt idx="47">
                  <c:v>0.32203389830508472</c:v>
                </c:pt>
                <c:pt idx="48">
                  <c:v>0.16</c:v>
                </c:pt>
                <c:pt idx="49">
                  <c:v>0.36842105263157893</c:v>
                </c:pt>
                <c:pt idx="50">
                  <c:v>0.32098765432098764</c:v>
                </c:pt>
                <c:pt idx="51">
                  <c:v>0.55555555555555558</c:v>
                </c:pt>
                <c:pt idx="52">
                  <c:v>0.28888888888888886</c:v>
                </c:pt>
                <c:pt idx="53">
                  <c:v>6.6666666666666666E-2</c:v>
                </c:pt>
                <c:pt idx="54">
                  <c:v>6.0000000000000012E-2</c:v>
                </c:pt>
                <c:pt idx="55">
                  <c:v>0.18888888888888888</c:v>
                </c:pt>
                <c:pt idx="56">
                  <c:v>0.44</c:v>
                </c:pt>
                <c:pt idx="57">
                  <c:v>0.42446043165467628</c:v>
                </c:pt>
                <c:pt idx="58">
                  <c:v>0.32004310344827586</c:v>
                </c:pt>
                <c:pt idx="59">
                  <c:v>0.33147113594040967</c:v>
                </c:pt>
                <c:pt idx="60">
                  <c:v>0.22299651567944251</c:v>
                </c:pt>
                <c:pt idx="61">
                  <c:v>0.37055837563451771</c:v>
                </c:pt>
                <c:pt idx="62">
                  <c:v>0.59459459459459463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HKK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0.53488372093023251</c:v>
                </c:pt>
                <c:pt idx="1">
                  <c:v>0.22097378277153559</c:v>
                </c:pt>
                <c:pt idx="2">
                  <c:v>0.44444444444444442</c:v>
                </c:pt>
                <c:pt idx="3">
                  <c:v>0.34375</c:v>
                </c:pt>
                <c:pt idx="4">
                  <c:v>0.49056603773584906</c:v>
                </c:pt>
                <c:pt idx="5">
                  <c:v>0.3728813559322034</c:v>
                </c:pt>
                <c:pt idx="6">
                  <c:v>0.32</c:v>
                </c:pt>
                <c:pt idx="7">
                  <c:v>0.24561403508771928</c:v>
                </c:pt>
                <c:pt idx="8">
                  <c:v>0.23456790123456789</c:v>
                </c:pt>
                <c:pt idx="9">
                  <c:v>0.33333333333333331</c:v>
                </c:pt>
                <c:pt idx="10">
                  <c:v>0.26666666666666666</c:v>
                </c:pt>
                <c:pt idx="11">
                  <c:v>0.23333333333333334</c:v>
                </c:pt>
                <c:pt idx="12">
                  <c:v>0.12</c:v>
                </c:pt>
                <c:pt idx="13">
                  <c:v>0.46666666666666667</c:v>
                </c:pt>
                <c:pt idx="14">
                  <c:v>0.24</c:v>
                </c:pt>
                <c:pt idx="15">
                  <c:v>0.38848920863309355</c:v>
                </c:pt>
                <c:pt idx="16">
                  <c:v>0.18965517241379309</c:v>
                </c:pt>
                <c:pt idx="17">
                  <c:v>0.14525139664804471</c:v>
                </c:pt>
                <c:pt idx="18">
                  <c:v>0.13588850174216027</c:v>
                </c:pt>
                <c:pt idx="19">
                  <c:v>0.63959390862944154</c:v>
                </c:pt>
                <c:pt idx="20">
                  <c:v>0.43581081081081086</c:v>
                </c:pt>
                <c:pt idx="21">
                  <c:v>0.30232558139534887</c:v>
                </c:pt>
                <c:pt idx="22">
                  <c:v>0.52559300873907611</c:v>
                </c:pt>
                <c:pt idx="23">
                  <c:v>0.66666666666666663</c:v>
                </c:pt>
                <c:pt idx="24">
                  <c:v>0.46875000000000006</c:v>
                </c:pt>
                <c:pt idx="25">
                  <c:v>0.48113207547169812</c:v>
                </c:pt>
                <c:pt idx="26">
                  <c:v>0.4576271186440678</c:v>
                </c:pt>
                <c:pt idx="27">
                  <c:v>0.44</c:v>
                </c:pt>
                <c:pt idx="28">
                  <c:v>0.61403508771929827</c:v>
                </c:pt>
                <c:pt idx="29">
                  <c:v>0.41975308641975306</c:v>
                </c:pt>
                <c:pt idx="30">
                  <c:v>0.55555555555555558</c:v>
                </c:pt>
                <c:pt idx="31">
                  <c:v>0.55555555555555558</c:v>
                </c:pt>
                <c:pt idx="32">
                  <c:v>0.1</c:v>
                </c:pt>
                <c:pt idx="33">
                  <c:v>0.14000000000000001</c:v>
                </c:pt>
                <c:pt idx="34">
                  <c:v>0.2</c:v>
                </c:pt>
                <c:pt idx="35">
                  <c:v>0.32</c:v>
                </c:pt>
                <c:pt idx="36">
                  <c:v>0.51798561151079137</c:v>
                </c:pt>
                <c:pt idx="37">
                  <c:v>0.45689655172413796</c:v>
                </c:pt>
                <c:pt idx="38">
                  <c:v>0.52886405959031657</c:v>
                </c:pt>
                <c:pt idx="39">
                  <c:v>0.25087108013937282</c:v>
                </c:pt>
                <c:pt idx="40">
                  <c:v>0.45685279187817263</c:v>
                </c:pt>
                <c:pt idx="41">
                  <c:v>0.55067567567567577</c:v>
                </c:pt>
                <c:pt idx="42">
                  <c:v>0.44186046511627913</c:v>
                </c:pt>
                <c:pt idx="43">
                  <c:v>0.24968789013732834</c:v>
                </c:pt>
                <c:pt idx="44">
                  <c:v>0.44444444444444442</c:v>
                </c:pt>
                <c:pt idx="45">
                  <c:v>0.4375</c:v>
                </c:pt>
                <c:pt idx="46">
                  <c:v>0.30188679245283018</c:v>
                </c:pt>
                <c:pt idx="47">
                  <c:v>0.32203389830508472</c:v>
                </c:pt>
                <c:pt idx="48">
                  <c:v>0.16</c:v>
                </c:pt>
                <c:pt idx="49">
                  <c:v>0.36842105263157893</c:v>
                </c:pt>
                <c:pt idx="50">
                  <c:v>0.32098765432098764</c:v>
                </c:pt>
                <c:pt idx="51">
                  <c:v>0.55555555555555558</c:v>
                </c:pt>
                <c:pt idx="52">
                  <c:v>0.28888888888888886</c:v>
                </c:pt>
                <c:pt idx="53">
                  <c:v>6.6666666666666666E-2</c:v>
                </c:pt>
                <c:pt idx="54">
                  <c:v>6.0000000000000012E-2</c:v>
                </c:pt>
                <c:pt idx="55">
                  <c:v>0.18888888888888888</c:v>
                </c:pt>
                <c:pt idx="56">
                  <c:v>0.44</c:v>
                </c:pt>
                <c:pt idx="57">
                  <c:v>0.42446043165467628</c:v>
                </c:pt>
                <c:pt idx="58">
                  <c:v>0.32004310344827586</c:v>
                </c:pt>
                <c:pt idx="59">
                  <c:v>0.33147113594040967</c:v>
                </c:pt>
                <c:pt idx="60">
                  <c:v>0.22299651567944251</c:v>
                </c:pt>
                <c:pt idx="61">
                  <c:v>0.37055837563451771</c:v>
                </c:pt>
                <c:pt idx="62">
                  <c:v>0.59459459459459463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  <c:max val="1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DC-4C0A-B682-F91BF93CA4AB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16-4DAA-A61D-9ADB78576551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BA-4173-906C-EEA5D4F9825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BA-4173-906C-EEA5D4F9825E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Spain</c:v>
                </c:pt>
                <c:pt idx="2">
                  <c:v>Italy</c:v>
                </c:pt>
                <c:pt idx="3">
                  <c:v>Malta</c:v>
                </c:pt>
                <c:pt idx="4">
                  <c:v>Luxembourg</c:v>
                </c:pt>
                <c:pt idx="5">
                  <c:v>Cyprus</c:v>
                </c:pt>
                <c:pt idx="6">
                  <c:v>Sweden</c:v>
                </c:pt>
                <c:pt idx="7">
                  <c:v>Belgium</c:v>
                </c:pt>
                <c:pt idx="8">
                  <c:v>Greece</c:v>
                </c:pt>
                <c:pt idx="9">
                  <c:v>Austria</c:v>
                </c:pt>
                <c:pt idx="10">
                  <c:v>Finland</c:v>
                </c:pt>
                <c:pt idx="11">
                  <c:v>Portugal</c:v>
                </c:pt>
                <c:pt idx="12">
                  <c:v>European Union (28)</c:v>
                </c:pt>
                <c:pt idx="13">
                  <c:v>Slovenia</c:v>
                </c:pt>
                <c:pt idx="14">
                  <c:v>United Kingdom</c:v>
                </c:pt>
                <c:pt idx="15">
                  <c:v>Ireland</c:v>
                </c:pt>
                <c:pt idx="16">
                  <c:v>Netherlands</c:v>
                </c:pt>
                <c:pt idx="17">
                  <c:v>Germany</c:v>
                </c:pt>
                <c:pt idx="18">
                  <c:v>Denmark</c:v>
                </c:pt>
                <c:pt idx="19">
                  <c:v>Estonia</c:v>
                </c:pt>
                <c:pt idx="20">
                  <c:v>Královéhradecký kraj</c:v>
                </c:pt>
                <c:pt idx="21">
                  <c:v>Poland</c:v>
                </c:pt>
                <c:pt idx="22">
                  <c:v>Czech Republic</c:v>
                </c:pt>
                <c:pt idx="23">
                  <c:v>Croatia</c:v>
                </c:pt>
                <c:pt idx="24">
                  <c:v>Slovakia</c:v>
                </c:pt>
                <c:pt idx="25">
                  <c:v>Lithuania</c:v>
                </c:pt>
                <c:pt idx="26">
                  <c:v>Hungary</c:v>
                </c:pt>
                <c:pt idx="27">
                  <c:v>Latvia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21.8</c:v>
                </c:pt>
                <c:pt idx="1">
                  <c:v>21.6</c:v>
                </c:pt>
                <c:pt idx="2">
                  <c:v>21.3</c:v>
                </c:pt>
                <c:pt idx="3">
                  <c:v>21</c:v>
                </c:pt>
                <c:pt idx="4">
                  <c:v>20.9</c:v>
                </c:pt>
                <c:pt idx="5">
                  <c:v>20.399999999999999</c:v>
                </c:pt>
                <c:pt idx="6">
                  <c:v>20.399999999999999</c:v>
                </c:pt>
                <c:pt idx="7">
                  <c:v>20.3</c:v>
                </c:pt>
                <c:pt idx="8">
                  <c:v>20.3</c:v>
                </c:pt>
                <c:pt idx="9">
                  <c:v>20.2</c:v>
                </c:pt>
                <c:pt idx="10">
                  <c:v>20.2</c:v>
                </c:pt>
                <c:pt idx="11">
                  <c:v>20.100000000000001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19.899999999999999</c:v>
                </c:pt>
                <c:pt idx="16">
                  <c:v>19.899999999999999</c:v>
                </c:pt>
                <c:pt idx="17">
                  <c:v>19.8</c:v>
                </c:pt>
                <c:pt idx="18">
                  <c:v>19.5</c:v>
                </c:pt>
                <c:pt idx="19">
                  <c:v>18.7</c:v>
                </c:pt>
                <c:pt idx="20">
                  <c:v>18.5</c:v>
                </c:pt>
                <c:pt idx="21">
                  <c:v>18.5</c:v>
                </c:pt>
                <c:pt idx="22">
                  <c:v>18.3</c:v>
                </c:pt>
                <c:pt idx="23">
                  <c:v>17.600000000000001</c:v>
                </c:pt>
                <c:pt idx="24">
                  <c:v>17.5</c:v>
                </c:pt>
                <c:pt idx="25">
                  <c:v>17.3</c:v>
                </c:pt>
                <c:pt idx="26">
                  <c:v>17</c:v>
                </c:pt>
                <c:pt idx="27">
                  <c:v>17</c:v>
                </c:pt>
                <c:pt idx="28">
                  <c:v>16.7</c:v>
                </c:pt>
                <c:pt idx="29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406968"/>
        <c:axId val="457405008"/>
      </c:barChart>
      <c:catAx>
        <c:axId val="4574069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05008"/>
        <c:crosses val="autoZero"/>
        <c:auto val="1"/>
        <c:lblAlgn val="ctr"/>
        <c:lblOffset val="100"/>
        <c:noMultiLvlLbl val="0"/>
      </c:catAx>
      <c:valAx>
        <c:axId val="45740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0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4-4534-B674-C20807C5D1F8}"/>
              </c:ext>
            </c:extLst>
          </c:dPt>
          <c:dPt>
            <c:idx val="1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4-4534-B674-C20807C5D1F8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09-463C-9860-5E7389125DF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09-463C-9860-5E7389125DF5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Malta</c:v>
                </c:pt>
                <c:pt idx="2">
                  <c:v>Sweden</c:v>
                </c:pt>
                <c:pt idx="3">
                  <c:v>Spain</c:v>
                </c:pt>
                <c:pt idx="4">
                  <c:v>Cyprus</c:v>
                </c:pt>
                <c:pt idx="5">
                  <c:v>Luxembourg</c:v>
                </c:pt>
                <c:pt idx="6">
                  <c:v>Netherlands</c:v>
                </c:pt>
                <c:pt idx="7">
                  <c:v>Ireland</c:v>
                </c:pt>
                <c:pt idx="8">
                  <c:v>France</c:v>
                </c:pt>
                <c:pt idx="9">
                  <c:v>United Kingdom</c:v>
                </c:pt>
                <c:pt idx="10">
                  <c:v>Austria</c:v>
                </c:pt>
                <c:pt idx="11">
                  <c:v>Belgium</c:v>
                </c:pt>
                <c:pt idx="12">
                  <c:v>Denmark</c:v>
                </c:pt>
                <c:pt idx="13">
                  <c:v>Greece</c:v>
                </c:pt>
                <c:pt idx="14">
                  <c:v>Finland</c:v>
                </c:pt>
                <c:pt idx="15">
                  <c:v>Germany</c:v>
                </c:pt>
                <c:pt idx="16">
                  <c:v>European Union (28)</c:v>
                </c:pt>
                <c:pt idx="17">
                  <c:v>Slovenia</c:v>
                </c:pt>
                <c:pt idx="18">
                  <c:v>Portugal</c:v>
                </c:pt>
                <c:pt idx="19">
                  <c:v>Královéhradecký kraj</c:v>
                </c:pt>
                <c:pt idx="20">
                  <c:v>Czech Republic</c:v>
                </c:pt>
                <c:pt idx="21">
                  <c:v>Croatia</c:v>
                </c:pt>
                <c:pt idx="22">
                  <c:v>Poland</c:v>
                </c:pt>
                <c:pt idx="23">
                  <c:v>Slovakia</c:v>
                </c:pt>
                <c:pt idx="24">
                  <c:v>Estonia</c:v>
                </c:pt>
                <c:pt idx="25">
                  <c:v>Hungary</c:v>
                </c:pt>
                <c:pt idx="26">
                  <c:v>Romania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81</c:v>
                </c:pt>
                <c:pt idx="1">
                  <c:v>80.599999999999994</c:v>
                </c:pt>
                <c:pt idx="2">
                  <c:v>80.599999999999994</c:v>
                </c:pt>
                <c:pt idx="3">
                  <c:v>80.5</c:v>
                </c:pt>
                <c:pt idx="4">
                  <c:v>80.5</c:v>
                </c:pt>
                <c:pt idx="5">
                  <c:v>80.099999999999994</c:v>
                </c:pt>
                <c:pt idx="6">
                  <c:v>80</c:v>
                </c:pt>
                <c:pt idx="7">
                  <c:v>79.900000000000006</c:v>
                </c:pt>
                <c:pt idx="8">
                  <c:v>79.5</c:v>
                </c:pt>
                <c:pt idx="9">
                  <c:v>79.400000000000006</c:v>
                </c:pt>
                <c:pt idx="10">
                  <c:v>79.3</c:v>
                </c:pt>
                <c:pt idx="11">
                  <c:v>79</c:v>
                </c:pt>
                <c:pt idx="12">
                  <c:v>79</c:v>
                </c:pt>
                <c:pt idx="13">
                  <c:v>78.900000000000006</c:v>
                </c:pt>
                <c:pt idx="14">
                  <c:v>78.599999999999994</c:v>
                </c:pt>
                <c:pt idx="15">
                  <c:v>78.599999999999994</c:v>
                </c:pt>
                <c:pt idx="16">
                  <c:v>78.2</c:v>
                </c:pt>
                <c:pt idx="17">
                  <c:v>78.2</c:v>
                </c:pt>
                <c:pt idx="18">
                  <c:v>78.099999999999994</c:v>
                </c:pt>
                <c:pt idx="19">
                  <c:v>77</c:v>
                </c:pt>
                <c:pt idx="20">
                  <c:v>76.099999999999994</c:v>
                </c:pt>
                <c:pt idx="21">
                  <c:v>75</c:v>
                </c:pt>
                <c:pt idx="22">
                  <c:v>73.900000000000006</c:v>
                </c:pt>
                <c:pt idx="23">
                  <c:v>73.8</c:v>
                </c:pt>
                <c:pt idx="24">
                  <c:v>73.3</c:v>
                </c:pt>
                <c:pt idx="25">
                  <c:v>72.599999999999994</c:v>
                </c:pt>
                <c:pt idx="26">
                  <c:v>71.7</c:v>
                </c:pt>
                <c:pt idx="27">
                  <c:v>71.3</c:v>
                </c:pt>
                <c:pt idx="28">
                  <c:v>69.8</c:v>
                </c:pt>
                <c:pt idx="29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54128"/>
        <c:axId val="964264712"/>
      </c:barChart>
      <c:catAx>
        <c:axId val="9642541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4712"/>
        <c:crosses val="autoZero"/>
        <c:auto val="1"/>
        <c:lblAlgn val="ctr"/>
        <c:lblOffset val="100"/>
        <c:noMultiLvlLbl val="0"/>
      </c:catAx>
      <c:valAx>
        <c:axId val="96426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5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5-4625-A271-9AE9D7D41955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07-4668-B538-4868CDEFC348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D2E-4798-A44B-E4AB42674D4D}"/>
              </c:ext>
            </c:extLst>
          </c:dPt>
          <c:dPt>
            <c:idx val="2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BB-4C70-AE0B-EFBAC4F2DF1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BB-4C70-AE0B-EFBAC4F2DF1E}"/>
              </c:ext>
            </c:extLst>
          </c:dPt>
          <c:cat>
            <c:strRef>
              <c:f>List1!$A$2:$A$31</c:f>
              <c:strCache>
                <c:ptCount val="30"/>
                <c:pt idx="0">
                  <c:v>Spain</c:v>
                </c:pt>
                <c:pt idx="1">
                  <c:v>France</c:v>
                </c:pt>
                <c:pt idx="2">
                  <c:v>Italy</c:v>
                </c:pt>
                <c:pt idx="3">
                  <c:v>Luxembourg</c:v>
                </c:pt>
                <c:pt idx="4">
                  <c:v>Cyprus</c:v>
                </c:pt>
                <c:pt idx="5">
                  <c:v>Malta</c:v>
                </c:pt>
                <c:pt idx="6">
                  <c:v>Finland</c:v>
                </c:pt>
                <c:pt idx="7">
                  <c:v>Slovenia</c:v>
                </c:pt>
                <c:pt idx="8">
                  <c:v>Portugal</c:v>
                </c:pt>
                <c:pt idx="9">
                  <c:v>Sweden</c:v>
                </c:pt>
                <c:pt idx="10">
                  <c:v>Austria</c:v>
                </c:pt>
                <c:pt idx="11">
                  <c:v>Belgium</c:v>
                </c:pt>
                <c:pt idx="12">
                  <c:v>Greece</c:v>
                </c:pt>
                <c:pt idx="13">
                  <c:v>Ireland</c:v>
                </c:pt>
                <c:pt idx="14">
                  <c:v>European Union (28)</c:v>
                </c:pt>
                <c:pt idx="15">
                  <c:v>Germany</c:v>
                </c:pt>
                <c:pt idx="16">
                  <c:v>Netherlands</c:v>
                </c:pt>
                <c:pt idx="17">
                  <c:v>United Kingdom</c:v>
                </c:pt>
                <c:pt idx="18">
                  <c:v>Denmark</c:v>
                </c:pt>
                <c:pt idx="19">
                  <c:v>Estonia</c:v>
                </c:pt>
                <c:pt idx="20">
                  <c:v>Czech Republic</c:v>
                </c:pt>
                <c:pt idx="21">
                  <c:v>Královéhradecký kraj</c:v>
                </c:pt>
                <c:pt idx="22">
                  <c:v>Poland</c:v>
                </c:pt>
                <c:pt idx="23">
                  <c:v>Croatia</c:v>
                </c:pt>
                <c:pt idx="24">
                  <c:v>Slovakia</c:v>
                </c:pt>
                <c:pt idx="25">
                  <c:v>Lithuania</c:v>
                </c:pt>
                <c:pt idx="26">
                  <c:v>Hungary</c:v>
                </c:pt>
                <c:pt idx="27">
                  <c:v>Latvia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86.3</c:v>
                </c:pt>
                <c:pt idx="1">
                  <c:v>85.7</c:v>
                </c:pt>
                <c:pt idx="2">
                  <c:v>85.6</c:v>
                </c:pt>
                <c:pt idx="3">
                  <c:v>85.4</c:v>
                </c:pt>
                <c:pt idx="4">
                  <c:v>84.9</c:v>
                </c:pt>
                <c:pt idx="5">
                  <c:v>84.4</c:v>
                </c:pt>
                <c:pt idx="6">
                  <c:v>84.4</c:v>
                </c:pt>
                <c:pt idx="7">
                  <c:v>84.3</c:v>
                </c:pt>
                <c:pt idx="8">
                  <c:v>84.3</c:v>
                </c:pt>
                <c:pt idx="9">
                  <c:v>84.1</c:v>
                </c:pt>
                <c:pt idx="10">
                  <c:v>84.1</c:v>
                </c:pt>
                <c:pt idx="11">
                  <c:v>84</c:v>
                </c:pt>
                <c:pt idx="12">
                  <c:v>84</c:v>
                </c:pt>
                <c:pt idx="13">
                  <c:v>83.6</c:v>
                </c:pt>
                <c:pt idx="14">
                  <c:v>83.6</c:v>
                </c:pt>
                <c:pt idx="15">
                  <c:v>83.5</c:v>
                </c:pt>
                <c:pt idx="16">
                  <c:v>83.2</c:v>
                </c:pt>
                <c:pt idx="17">
                  <c:v>83</c:v>
                </c:pt>
                <c:pt idx="18">
                  <c:v>82.8</c:v>
                </c:pt>
                <c:pt idx="19">
                  <c:v>82.2</c:v>
                </c:pt>
                <c:pt idx="20">
                  <c:v>82.1</c:v>
                </c:pt>
                <c:pt idx="21">
                  <c:v>82</c:v>
                </c:pt>
                <c:pt idx="22">
                  <c:v>82</c:v>
                </c:pt>
                <c:pt idx="23">
                  <c:v>81.3</c:v>
                </c:pt>
                <c:pt idx="24">
                  <c:v>80.7</c:v>
                </c:pt>
                <c:pt idx="25">
                  <c:v>80.099999999999994</c:v>
                </c:pt>
                <c:pt idx="26">
                  <c:v>79.7</c:v>
                </c:pt>
                <c:pt idx="27">
                  <c:v>79.599999999999994</c:v>
                </c:pt>
                <c:pt idx="28">
                  <c:v>79.099999999999994</c:v>
                </c:pt>
                <c:pt idx="29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55304"/>
        <c:axId val="964263536"/>
      </c:barChart>
      <c:catAx>
        <c:axId val="964255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3536"/>
        <c:crosses val="autoZero"/>
        <c:auto val="1"/>
        <c:lblAlgn val="ctr"/>
        <c:lblOffset val="100"/>
        <c:noMultiLvlLbl val="0"/>
      </c:catAx>
      <c:valAx>
        <c:axId val="9642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5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1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57-4DD6-80C8-9772E6F6C973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9F-4EEF-943C-605A18371EC6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9F-4EEF-943C-605A18371EC6}"/>
              </c:ext>
            </c:extLst>
          </c:dPt>
          <c:cat>
            <c:strRef>
              <c:f>List1!$A$2:$A$31</c:f>
              <c:strCache>
                <c:ptCount val="30"/>
                <c:pt idx="0">
                  <c:v>Malta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Sweden</c:v>
                </c:pt>
                <c:pt idx="5">
                  <c:v>Cyprus</c:v>
                </c:pt>
                <c:pt idx="6">
                  <c:v>Luxembourg</c:v>
                </c:pt>
                <c:pt idx="7">
                  <c:v>Greece</c:v>
                </c:pt>
                <c:pt idx="8">
                  <c:v>United Kingdom</c:v>
                </c:pt>
                <c:pt idx="9">
                  <c:v>Ireland</c:v>
                </c:pt>
                <c:pt idx="10">
                  <c:v>Austria</c:v>
                </c:pt>
                <c:pt idx="11">
                  <c:v>Netherlands</c:v>
                </c:pt>
                <c:pt idx="12">
                  <c:v>Belgium</c:v>
                </c:pt>
                <c:pt idx="13">
                  <c:v>Finland</c:v>
                </c:pt>
                <c:pt idx="14">
                  <c:v>European Union (28)</c:v>
                </c:pt>
                <c:pt idx="15">
                  <c:v>Denmark</c:v>
                </c:pt>
                <c:pt idx="16">
                  <c:v>Germany</c:v>
                </c:pt>
                <c:pt idx="17">
                  <c:v>Portugal</c:v>
                </c:pt>
                <c:pt idx="18">
                  <c:v>Slovenia</c:v>
                </c:pt>
                <c:pt idx="19">
                  <c:v>Královéhradecký kraj</c:v>
                </c:pt>
                <c:pt idx="20">
                  <c:v>Czech Republic</c:v>
                </c:pt>
                <c:pt idx="21">
                  <c:v>Poland</c:v>
                </c:pt>
                <c:pt idx="22">
                  <c:v>Estonia</c:v>
                </c:pt>
                <c:pt idx="23">
                  <c:v>Croatia</c:v>
                </c:pt>
                <c:pt idx="24">
                  <c:v>Slovakia</c:v>
                </c:pt>
                <c:pt idx="25">
                  <c:v>Romania</c:v>
                </c:pt>
                <c:pt idx="26">
                  <c:v>Hungary</c:v>
                </c:pt>
                <c:pt idx="27">
                  <c:v>Lithuania</c:v>
                </c:pt>
                <c:pt idx="28">
                  <c:v>Bulgaria</c:v>
                </c:pt>
                <c:pt idx="29">
                  <c:v>Latvia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19.7</c:v>
                </c:pt>
                <c:pt idx="1">
                  <c:v>19.600000000000001</c:v>
                </c:pt>
                <c:pt idx="2">
                  <c:v>19.399999999999999</c:v>
                </c:pt>
                <c:pt idx="3">
                  <c:v>19.399999999999999</c:v>
                </c:pt>
                <c:pt idx="4">
                  <c:v>19.100000000000001</c:v>
                </c:pt>
                <c:pt idx="5">
                  <c:v>19</c:v>
                </c:pt>
                <c:pt idx="6">
                  <c:v>18.899999999999999</c:v>
                </c:pt>
                <c:pt idx="7">
                  <c:v>18.899999999999999</c:v>
                </c:pt>
                <c:pt idx="8">
                  <c:v>18.8</c:v>
                </c:pt>
                <c:pt idx="9">
                  <c:v>18.600000000000001</c:v>
                </c:pt>
                <c:pt idx="10">
                  <c:v>18.5</c:v>
                </c:pt>
                <c:pt idx="11">
                  <c:v>18.5</c:v>
                </c:pt>
                <c:pt idx="12">
                  <c:v>18.399999999999999</c:v>
                </c:pt>
                <c:pt idx="13">
                  <c:v>18.2</c:v>
                </c:pt>
                <c:pt idx="14">
                  <c:v>18.2</c:v>
                </c:pt>
                <c:pt idx="15">
                  <c:v>18.2</c:v>
                </c:pt>
                <c:pt idx="16">
                  <c:v>18.100000000000001</c:v>
                </c:pt>
                <c:pt idx="17">
                  <c:v>18</c:v>
                </c:pt>
                <c:pt idx="18">
                  <c:v>17.899999999999999</c:v>
                </c:pt>
                <c:pt idx="19">
                  <c:v>17</c:v>
                </c:pt>
                <c:pt idx="20">
                  <c:v>16.2</c:v>
                </c:pt>
                <c:pt idx="21">
                  <c:v>16</c:v>
                </c:pt>
                <c:pt idx="22">
                  <c:v>15.6</c:v>
                </c:pt>
                <c:pt idx="23">
                  <c:v>15.6</c:v>
                </c:pt>
                <c:pt idx="24">
                  <c:v>15.3</c:v>
                </c:pt>
                <c:pt idx="25">
                  <c:v>14.7</c:v>
                </c:pt>
                <c:pt idx="26">
                  <c:v>14.6</c:v>
                </c:pt>
                <c:pt idx="27">
                  <c:v>14.2</c:v>
                </c:pt>
                <c:pt idx="28">
                  <c:v>14.2</c:v>
                </c:pt>
                <c:pt idx="2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55696"/>
        <c:axId val="964256088"/>
      </c:barChart>
      <c:catAx>
        <c:axId val="964255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56088"/>
        <c:crosses val="autoZero"/>
        <c:auto val="1"/>
        <c:lblAlgn val="ctr"/>
        <c:lblOffset val="100"/>
        <c:noMultiLvlLbl val="0"/>
      </c:catAx>
      <c:valAx>
        <c:axId val="96425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F9-424B-A1E8-452D3D1CEBF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CCB-4C61-91E3-FEC94923C7D5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60-4135-948C-88D4D4DF4EB8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Spain</c:v>
                </c:pt>
                <c:pt idx="2">
                  <c:v>Italy</c:v>
                </c:pt>
                <c:pt idx="3">
                  <c:v>Luxembourg</c:v>
                </c:pt>
                <c:pt idx="4">
                  <c:v>Malta</c:v>
                </c:pt>
                <c:pt idx="5">
                  <c:v>Belgium</c:v>
                </c:pt>
                <c:pt idx="6">
                  <c:v>Finland</c:v>
                </c:pt>
                <c:pt idx="7">
                  <c:v>Cyprus</c:v>
                </c:pt>
                <c:pt idx="8">
                  <c:v>Portugal</c:v>
                </c:pt>
                <c:pt idx="9">
                  <c:v>Slovenia</c:v>
                </c:pt>
                <c:pt idx="10">
                  <c:v>Austria</c:v>
                </c:pt>
                <c:pt idx="11">
                  <c:v>Greece</c:v>
                </c:pt>
                <c:pt idx="12">
                  <c:v>European Union (28)</c:v>
                </c:pt>
                <c:pt idx="13">
                  <c:v>Sweden</c:v>
                </c:pt>
                <c:pt idx="14">
                  <c:v>Germany</c:v>
                </c:pt>
                <c:pt idx="15">
                  <c:v>Ireland</c:v>
                </c:pt>
                <c:pt idx="16">
                  <c:v>Netherlands</c:v>
                </c:pt>
                <c:pt idx="17">
                  <c:v>United Kingdom</c:v>
                </c:pt>
                <c:pt idx="18">
                  <c:v>Estonia</c:v>
                </c:pt>
                <c:pt idx="19">
                  <c:v>Denmark</c:v>
                </c:pt>
                <c:pt idx="20">
                  <c:v>Poland</c:v>
                </c:pt>
                <c:pt idx="21">
                  <c:v>Czech Republic</c:v>
                </c:pt>
                <c:pt idx="22">
                  <c:v>Královéhradecký kraj</c:v>
                </c:pt>
                <c:pt idx="23">
                  <c:v>Lithuania</c:v>
                </c:pt>
                <c:pt idx="24">
                  <c:v>Croatia</c:v>
                </c:pt>
                <c:pt idx="25">
                  <c:v>Slovakia</c:v>
                </c:pt>
                <c:pt idx="26">
                  <c:v>Latvia</c:v>
                </c:pt>
                <c:pt idx="27">
                  <c:v>Hungary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23.7</c:v>
                </c:pt>
                <c:pt idx="1">
                  <c:v>23.6</c:v>
                </c:pt>
                <c:pt idx="2">
                  <c:v>22.9</c:v>
                </c:pt>
                <c:pt idx="3">
                  <c:v>22.7</c:v>
                </c:pt>
                <c:pt idx="4">
                  <c:v>22.1</c:v>
                </c:pt>
                <c:pt idx="5">
                  <c:v>21.9</c:v>
                </c:pt>
                <c:pt idx="6">
                  <c:v>21.9</c:v>
                </c:pt>
                <c:pt idx="7">
                  <c:v>21.8</c:v>
                </c:pt>
                <c:pt idx="8">
                  <c:v>21.8</c:v>
                </c:pt>
                <c:pt idx="9">
                  <c:v>21.8</c:v>
                </c:pt>
                <c:pt idx="10">
                  <c:v>21.7</c:v>
                </c:pt>
                <c:pt idx="11">
                  <c:v>21.7</c:v>
                </c:pt>
                <c:pt idx="12">
                  <c:v>21.6</c:v>
                </c:pt>
                <c:pt idx="13">
                  <c:v>21.5</c:v>
                </c:pt>
                <c:pt idx="14">
                  <c:v>21.3</c:v>
                </c:pt>
                <c:pt idx="15">
                  <c:v>21.1</c:v>
                </c:pt>
                <c:pt idx="16">
                  <c:v>21.1</c:v>
                </c:pt>
                <c:pt idx="17">
                  <c:v>21.1</c:v>
                </c:pt>
                <c:pt idx="18">
                  <c:v>20.9</c:v>
                </c:pt>
                <c:pt idx="19">
                  <c:v>20.8</c:v>
                </c:pt>
                <c:pt idx="20">
                  <c:v>20.5</c:v>
                </c:pt>
                <c:pt idx="21">
                  <c:v>20</c:v>
                </c:pt>
                <c:pt idx="22">
                  <c:v>20</c:v>
                </c:pt>
                <c:pt idx="23">
                  <c:v>19.399999999999999</c:v>
                </c:pt>
                <c:pt idx="24">
                  <c:v>19.2</c:v>
                </c:pt>
                <c:pt idx="25">
                  <c:v>19.2</c:v>
                </c:pt>
                <c:pt idx="26">
                  <c:v>19</c:v>
                </c:pt>
                <c:pt idx="27">
                  <c:v>18.7</c:v>
                </c:pt>
                <c:pt idx="28">
                  <c:v>18.3</c:v>
                </c:pt>
                <c:pt idx="29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56136"/>
        <c:axId val="759438640"/>
      </c:barChart>
      <c:catAx>
        <c:axId val="3281561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38640"/>
        <c:crosses val="autoZero"/>
        <c:auto val="1"/>
        <c:lblAlgn val="ctr"/>
        <c:lblOffset val="100"/>
        <c:noMultiLvlLbl val="0"/>
      </c:catAx>
      <c:valAx>
        <c:axId val="7594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Kojenecká 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Kojenec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9-4327-ACC0-1D135CF9A550}"/>
              </c:ext>
            </c:extLst>
          </c:dPt>
          <c:dPt>
            <c:idx val="1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72-430F-B387-7D2CAB56A29D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9-4327-ACC0-1D135CF9A550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72-430F-B387-7D2CAB56A29D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9-4327-ACC0-1D135CF9A550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9-4327-ACC0-1D135CF9A550}"/>
              </c:ext>
            </c:extLst>
          </c:dPt>
          <c:cat>
            <c:strRef>
              <c:f>List1!$A$2:$A$31</c:f>
              <c:strCache>
                <c:ptCount val="30"/>
                <c:pt idx="0">
                  <c:v>Malta</c:v>
                </c:pt>
                <c:pt idx="1">
                  <c:v>Romania</c:v>
                </c:pt>
                <c:pt idx="2">
                  <c:v>Bulgaria</c:v>
                </c:pt>
                <c:pt idx="3">
                  <c:v>Slovakia</c:v>
                </c:pt>
                <c:pt idx="4">
                  <c:v>Lithuania</c:v>
                </c:pt>
                <c:pt idx="5">
                  <c:v>Croatia</c:v>
                </c:pt>
                <c:pt idx="6">
                  <c:v>Greece</c:v>
                </c:pt>
                <c:pt idx="7">
                  <c:v>Poland</c:v>
                </c:pt>
                <c:pt idx="8">
                  <c:v>Hungary</c:v>
                </c:pt>
                <c:pt idx="9">
                  <c:v>Luxembourg</c:v>
                </c:pt>
                <c:pt idx="10">
                  <c:v>United Kingdom</c:v>
                </c:pt>
                <c:pt idx="11">
                  <c:v>France</c:v>
                </c:pt>
                <c:pt idx="12">
                  <c:v>Latvia</c:v>
                </c:pt>
                <c:pt idx="13">
                  <c:v>European Union (28)</c:v>
                </c:pt>
                <c:pt idx="14">
                  <c:v>Netherlands</c:v>
                </c:pt>
                <c:pt idx="15">
                  <c:v>Germany</c:v>
                </c:pt>
                <c:pt idx="16">
                  <c:v>Belgium</c:v>
                </c:pt>
                <c:pt idx="17">
                  <c:v>Královéhradecký kraj</c:v>
                </c:pt>
                <c:pt idx="18">
                  <c:v>Portugal</c:v>
                </c:pt>
                <c:pt idx="19">
                  <c:v>Austria</c:v>
                </c:pt>
                <c:pt idx="20">
                  <c:v>Denmark</c:v>
                </c:pt>
                <c:pt idx="21">
                  <c:v>Ireland</c:v>
                </c:pt>
                <c:pt idx="22">
                  <c:v>Czech Republic</c:v>
                </c:pt>
                <c:pt idx="23">
                  <c:v>Italy</c:v>
                </c:pt>
                <c:pt idx="24">
                  <c:v>Spain</c:v>
                </c:pt>
                <c:pt idx="25">
                  <c:v>Cyprus</c:v>
                </c:pt>
                <c:pt idx="26">
                  <c:v>Sweden</c:v>
                </c:pt>
                <c:pt idx="27">
                  <c:v>Estonia</c:v>
                </c:pt>
                <c:pt idx="28">
                  <c:v>Slovenia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7.4</c:v>
                </c:pt>
                <c:pt idx="1">
                  <c:v>7</c:v>
                </c:pt>
                <c:pt idx="2">
                  <c:v>6.5</c:v>
                </c:pt>
                <c:pt idx="3">
                  <c:v>5.4</c:v>
                </c:pt>
                <c:pt idx="4">
                  <c:v>4.5</c:v>
                </c:pt>
                <c:pt idx="5">
                  <c:v>4.3</c:v>
                </c:pt>
                <c:pt idx="6">
                  <c:v>4.2</c:v>
                </c:pt>
                <c:pt idx="7">
                  <c:v>4</c:v>
                </c:pt>
                <c:pt idx="8">
                  <c:v>3.9</c:v>
                </c:pt>
                <c:pt idx="9">
                  <c:v>3.8</c:v>
                </c:pt>
                <c:pt idx="10">
                  <c:v>3.8</c:v>
                </c:pt>
                <c:pt idx="11">
                  <c:v>3.7</c:v>
                </c:pt>
                <c:pt idx="12">
                  <c:v>3.7</c:v>
                </c:pt>
                <c:pt idx="13">
                  <c:v>3.6</c:v>
                </c:pt>
                <c:pt idx="14">
                  <c:v>3.5</c:v>
                </c:pt>
                <c:pt idx="15">
                  <c:v>3.4</c:v>
                </c:pt>
                <c:pt idx="16">
                  <c:v>3.2</c:v>
                </c:pt>
                <c:pt idx="17">
                  <c:v>3.2</c:v>
                </c:pt>
                <c:pt idx="18">
                  <c:v>3.2</c:v>
                </c:pt>
                <c:pt idx="19">
                  <c:v>3.1</c:v>
                </c:pt>
                <c:pt idx="20">
                  <c:v>3.1</c:v>
                </c:pt>
                <c:pt idx="21">
                  <c:v>3</c:v>
                </c:pt>
                <c:pt idx="22">
                  <c:v>2.8</c:v>
                </c:pt>
                <c:pt idx="23">
                  <c:v>2.8</c:v>
                </c:pt>
                <c:pt idx="24">
                  <c:v>2.7</c:v>
                </c:pt>
                <c:pt idx="25">
                  <c:v>2.6</c:v>
                </c:pt>
                <c:pt idx="26">
                  <c:v>2.5</c:v>
                </c:pt>
                <c:pt idx="27">
                  <c:v>2.2999999999999998</c:v>
                </c:pt>
                <c:pt idx="28">
                  <c:v>2</c:v>
                </c:pt>
                <c:pt idx="29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404224"/>
        <c:axId val="457406576"/>
      </c:barChart>
      <c:catAx>
        <c:axId val="457404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06576"/>
        <c:crosses val="autoZero"/>
        <c:auto val="1"/>
        <c:lblAlgn val="ctr"/>
        <c:lblOffset val="100"/>
        <c:noMultiLvlLbl val="0"/>
      </c:catAx>
      <c:valAx>
        <c:axId val="45740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mrtvých dětí do 1 roku </a:t>
                </a:r>
                <a:b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na 1000 živě narozených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Perinatální</a:t>
            </a:r>
            <a:r>
              <a:rPr lang="cs-CZ" baseline="0" dirty="0">
                <a:solidFill>
                  <a:schemeClr val="tx1"/>
                </a:solidFill>
              </a:rPr>
              <a:t> ú</a:t>
            </a:r>
            <a:r>
              <a:rPr lang="cs-CZ" dirty="0">
                <a:solidFill>
                  <a:schemeClr val="tx1"/>
                </a:solidFill>
              </a:rPr>
              <a:t>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Kojenec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1-4DA7-9AEB-1573E7EB5F2A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804-4501-ADB9-C4E173D11F6D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3-499A-9C72-8C2123A7F43C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1-4DA7-9AEB-1573E7EB5F2A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3-499A-9C72-8C2123A7F43C}"/>
              </c:ext>
            </c:extLst>
          </c:dPt>
          <c:cat>
            <c:strRef>
              <c:f>List1!$A$2:$A$20</c:f>
              <c:strCache>
                <c:ptCount val="19"/>
                <c:pt idx="0">
                  <c:v>Romania</c:v>
                </c:pt>
                <c:pt idx="1">
                  <c:v>Ireland</c:v>
                </c:pt>
                <c:pt idx="2">
                  <c:v>Luxembourg</c:v>
                </c:pt>
                <c:pt idx="3">
                  <c:v>Latvia</c:v>
                </c:pt>
                <c:pt idx="4">
                  <c:v>Lithuania</c:v>
                </c:pt>
                <c:pt idx="5">
                  <c:v>Hungary</c:v>
                </c:pt>
                <c:pt idx="6">
                  <c:v>EU</c:v>
                </c:pt>
                <c:pt idx="7">
                  <c:v>Croatia</c:v>
                </c:pt>
                <c:pt idx="8">
                  <c:v>Královéhradecký kraj</c:v>
                </c:pt>
                <c:pt idx="9">
                  <c:v>Netherlands</c:v>
                </c:pt>
                <c:pt idx="10">
                  <c:v>Malta</c:v>
                </c:pt>
                <c:pt idx="11">
                  <c:v>Sweden</c:v>
                </c:pt>
                <c:pt idx="12">
                  <c:v>Czech Republic</c:v>
                </c:pt>
                <c:pt idx="13">
                  <c:v>Austria</c:v>
                </c:pt>
                <c:pt idx="14">
                  <c:v>Slovenia</c:v>
                </c:pt>
                <c:pt idx="15">
                  <c:v>Denmark</c:v>
                </c:pt>
                <c:pt idx="16">
                  <c:v>Finland</c:v>
                </c:pt>
                <c:pt idx="17">
                  <c:v>Estonia</c:v>
                </c:pt>
                <c:pt idx="18">
                  <c:v>Cyprus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6.04</c:v>
                </c:pt>
                <c:pt idx="1">
                  <c:v>4.67</c:v>
                </c:pt>
                <c:pt idx="2">
                  <c:v>4.53</c:v>
                </c:pt>
                <c:pt idx="3">
                  <c:v>4.42</c:v>
                </c:pt>
                <c:pt idx="4">
                  <c:v>4.22</c:v>
                </c:pt>
                <c:pt idx="5">
                  <c:v>4.1399999999999997</c:v>
                </c:pt>
                <c:pt idx="6">
                  <c:v>4.0199999999999996</c:v>
                </c:pt>
                <c:pt idx="7">
                  <c:v>3.8</c:v>
                </c:pt>
                <c:pt idx="8">
                  <c:v>3.6</c:v>
                </c:pt>
                <c:pt idx="9">
                  <c:v>3.55</c:v>
                </c:pt>
                <c:pt idx="10">
                  <c:v>3.24</c:v>
                </c:pt>
                <c:pt idx="11">
                  <c:v>3.12</c:v>
                </c:pt>
                <c:pt idx="12">
                  <c:v>2.95</c:v>
                </c:pt>
                <c:pt idx="13">
                  <c:v>2.9</c:v>
                </c:pt>
                <c:pt idx="14">
                  <c:v>2.88</c:v>
                </c:pt>
                <c:pt idx="15">
                  <c:v>2.69</c:v>
                </c:pt>
                <c:pt idx="16">
                  <c:v>2.63</c:v>
                </c:pt>
                <c:pt idx="17">
                  <c:v>1.95</c:v>
                </c:pt>
                <c:pt idx="18">
                  <c:v>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54960"/>
        <c:axId val="328153000"/>
      </c:barChart>
      <c:catAx>
        <c:axId val="3281549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3000"/>
        <c:crosses val="autoZero"/>
        <c:auto val="1"/>
        <c:lblAlgn val="ctr"/>
        <c:lblOffset val="100"/>
        <c:noMultiLvlLbl val="0"/>
      </c:catAx>
      <c:valAx>
        <c:axId val="32815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úmrtí novorozence po živém narození plus úmrtí plodu v daném roce na 1000 živých </a:t>
                </a:r>
                <a:b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a mrtvě narozených dětí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5685846339720108E-3"/>
              <c:y val="5.26092527079526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1-41AE-A0DA-3B3F51AF407F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1FE-409D-9516-357311BF256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B1-41AE-A0DA-3B3F51AF407F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CB-411D-ABD3-AE93AFCB6B49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B1-41AE-A0DA-3B3F51AF407F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Romania</c:v>
                </c:pt>
                <c:pt idx="2">
                  <c:v>Hungary</c:v>
                </c:pt>
                <c:pt idx="3">
                  <c:v>Lithuania</c:v>
                </c:pt>
                <c:pt idx="4">
                  <c:v>Latvia</c:v>
                </c:pt>
                <c:pt idx="5">
                  <c:v>Croatia</c:v>
                </c:pt>
                <c:pt idx="6">
                  <c:v>Slovakia</c:v>
                </c:pt>
                <c:pt idx="7">
                  <c:v>Czech Republic</c:v>
                </c:pt>
                <c:pt idx="8">
                  <c:v>Poland</c:v>
                </c:pt>
                <c:pt idx="9">
                  <c:v>Estonia</c:v>
                </c:pt>
                <c:pt idx="10">
                  <c:v>Královéhradecký kraj</c:v>
                </c:pt>
                <c:pt idx="11">
                  <c:v>Germany</c:v>
                </c:pt>
                <c:pt idx="12">
                  <c:v>Cyprus</c:v>
                </c:pt>
                <c:pt idx="13">
                  <c:v>Slovenia</c:v>
                </c:pt>
                <c:pt idx="14">
                  <c:v>European Union (28)</c:v>
                </c:pt>
                <c:pt idx="15">
                  <c:v>Denmark</c:v>
                </c:pt>
                <c:pt idx="16">
                  <c:v>Portugal</c:v>
                </c:pt>
                <c:pt idx="17">
                  <c:v>Greece</c:v>
                </c:pt>
                <c:pt idx="18">
                  <c:v>United Kingdom</c:v>
                </c:pt>
                <c:pt idx="19">
                  <c:v>Belgium</c:v>
                </c:pt>
                <c:pt idx="20">
                  <c:v>Netherlands</c:v>
                </c:pt>
                <c:pt idx="21">
                  <c:v>Austria</c:v>
                </c:pt>
                <c:pt idx="22">
                  <c:v>Ireland</c:v>
                </c:pt>
                <c:pt idx="23">
                  <c:v>Finland</c:v>
                </c:pt>
                <c:pt idx="24">
                  <c:v>Malta</c:v>
                </c:pt>
                <c:pt idx="25">
                  <c:v>Luxembourg</c:v>
                </c:pt>
                <c:pt idx="26">
                  <c:v>Sweden</c:v>
                </c:pt>
                <c:pt idx="27">
                  <c:v>Italy</c:v>
                </c:pt>
                <c:pt idx="28">
                  <c:v>Spain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1660.1</c:v>
                </c:pt>
                <c:pt idx="1">
                  <c:v>1529.6</c:v>
                </c:pt>
                <c:pt idx="2">
                  <c:v>1500.2</c:v>
                </c:pt>
                <c:pt idx="3">
                  <c:v>1490</c:v>
                </c:pt>
                <c:pt idx="4">
                  <c:v>1489.4</c:v>
                </c:pt>
                <c:pt idx="5">
                  <c:v>1429.9</c:v>
                </c:pt>
                <c:pt idx="6">
                  <c:v>1390.3</c:v>
                </c:pt>
                <c:pt idx="7">
                  <c:v>1280.0999999999999</c:v>
                </c:pt>
                <c:pt idx="8">
                  <c:v>1273.5999999999999</c:v>
                </c:pt>
                <c:pt idx="9">
                  <c:v>1236.5999999999999</c:v>
                </c:pt>
                <c:pt idx="10">
                  <c:v>1058.646</c:v>
                </c:pt>
                <c:pt idx="11">
                  <c:v>1057.2</c:v>
                </c:pt>
                <c:pt idx="12">
                  <c:v>1047.5</c:v>
                </c:pt>
                <c:pt idx="13">
                  <c:v>1041.0999999999999</c:v>
                </c:pt>
                <c:pt idx="14">
                  <c:v>1036</c:v>
                </c:pt>
                <c:pt idx="15">
                  <c:v>1032.5</c:v>
                </c:pt>
                <c:pt idx="16">
                  <c:v>1005.3</c:v>
                </c:pt>
                <c:pt idx="17">
                  <c:v>1003.4</c:v>
                </c:pt>
                <c:pt idx="18">
                  <c:v>1002.4</c:v>
                </c:pt>
                <c:pt idx="19">
                  <c:v>1001.9</c:v>
                </c:pt>
                <c:pt idx="20">
                  <c:v>991.8</c:v>
                </c:pt>
                <c:pt idx="21">
                  <c:v>989.7</c:v>
                </c:pt>
                <c:pt idx="22">
                  <c:v>988.8</c:v>
                </c:pt>
                <c:pt idx="23">
                  <c:v>968.8</c:v>
                </c:pt>
                <c:pt idx="24">
                  <c:v>953.6</c:v>
                </c:pt>
                <c:pt idx="25">
                  <c:v>929.9</c:v>
                </c:pt>
                <c:pt idx="26">
                  <c:v>926.6</c:v>
                </c:pt>
                <c:pt idx="27">
                  <c:v>901.2</c:v>
                </c:pt>
                <c:pt idx="28">
                  <c:v>872.7</c:v>
                </c:pt>
                <c:pt idx="29">
                  <c:v>858.8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45552"/>
        <c:axId val="328148688"/>
      </c:barChart>
      <c:catAx>
        <c:axId val="3281455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8688"/>
        <c:crosses val="autoZero"/>
        <c:auto val="1"/>
        <c:lblAlgn val="ctr"/>
        <c:lblOffset val="100"/>
        <c:noMultiLvlLbl val="0"/>
      </c:catAx>
      <c:valAx>
        <c:axId val="32814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5-40B7-8C0E-8EE1CC0B3E27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9-4D0E-9CBB-E5B824EFBC72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740-453B-9645-60B827A5647E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9-4D0E-9CBB-E5B824EFBC72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B5-40B7-8C0E-8EE1CC0B3E27}"/>
              </c:ext>
            </c:extLst>
          </c:dPt>
          <c:cat>
            <c:strRef>
              <c:f>List1!$A$2:$A$31</c:f>
              <c:strCache>
                <c:ptCount val="30"/>
                <c:pt idx="0">
                  <c:v>Greece</c:v>
                </c:pt>
                <c:pt idx="1">
                  <c:v>Cyprus</c:v>
                </c:pt>
                <c:pt idx="2">
                  <c:v>Lithuania</c:v>
                </c:pt>
                <c:pt idx="3">
                  <c:v>Netherlands</c:v>
                </c:pt>
                <c:pt idx="4">
                  <c:v>Sweden</c:v>
                </c:pt>
                <c:pt idx="5">
                  <c:v>Czech Republic</c:v>
                </c:pt>
                <c:pt idx="6">
                  <c:v>Germany</c:v>
                </c:pt>
                <c:pt idx="7">
                  <c:v>Italy</c:v>
                </c:pt>
                <c:pt idx="8">
                  <c:v>Belgium</c:v>
                </c:pt>
                <c:pt idx="9">
                  <c:v>Denmark</c:v>
                </c:pt>
                <c:pt idx="10">
                  <c:v>Portugal</c:v>
                </c:pt>
                <c:pt idx="11">
                  <c:v>Královéhradecký kraj</c:v>
                </c:pt>
                <c:pt idx="12">
                  <c:v>European Union (28)</c:v>
                </c:pt>
                <c:pt idx="13">
                  <c:v>Luxembourg</c:v>
                </c:pt>
                <c:pt idx="14">
                  <c:v>Spain</c:v>
                </c:pt>
                <c:pt idx="15">
                  <c:v>France</c:v>
                </c:pt>
                <c:pt idx="16">
                  <c:v>Romania</c:v>
                </c:pt>
                <c:pt idx="17">
                  <c:v>Latvia</c:v>
                </c:pt>
                <c:pt idx="18">
                  <c:v>Slovakia</c:v>
                </c:pt>
                <c:pt idx="19">
                  <c:v>Ireland</c:v>
                </c:pt>
                <c:pt idx="20">
                  <c:v>United Kingdom</c:v>
                </c:pt>
                <c:pt idx="21">
                  <c:v>Hungary</c:v>
                </c:pt>
                <c:pt idx="22">
                  <c:v>Croatia</c:v>
                </c:pt>
                <c:pt idx="23">
                  <c:v>Austria</c:v>
                </c:pt>
                <c:pt idx="24">
                  <c:v>Estonia</c:v>
                </c:pt>
                <c:pt idx="25">
                  <c:v>Bulgaria</c:v>
                </c:pt>
                <c:pt idx="26">
                  <c:v>Slovenia</c:v>
                </c:pt>
                <c:pt idx="27">
                  <c:v>Malta</c:v>
                </c:pt>
                <c:pt idx="28">
                  <c:v>Poland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32</c:v>
                </c:pt>
                <c:pt idx="1">
                  <c:v>26</c:v>
                </c:pt>
                <c:pt idx="2">
                  <c:v>25</c:v>
                </c:pt>
                <c:pt idx="3">
                  <c:v>24</c:v>
                </c:pt>
                <c:pt idx="4">
                  <c:v>24</c:v>
                </c:pt>
                <c:pt idx="5">
                  <c:v>23</c:v>
                </c:pt>
                <c:pt idx="6">
                  <c:v>23</c:v>
                </c:pt>
                <c:pt idx="7">
                  <c:v>22</c:v>
                </c:pt>
                <c:pt idx="8">
                  <c:v>21</c:v>
                </c:pt>
                <c:pt idx="9">
                  <c:v>19</c:v>
                </c:pt>
                <c:pt idx="10">
                  <c:v>18</c:v>
                </c:pt>
                <c:pt idx="11">
                  <c:v>17.41433</c:v>
                </c:pt>
                <c:pt idx="12">
                  <c:v>17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15</c:v>
                </c:pt>
                <c:pt idx="17">
                  <c:v>15</c:v>
                </c:pt>
                <c:pt idx="18">
                  <c:v>13</c:v>
                </c:pt>
                <c:pt idx="19">
                  <c:v>12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9</c:v>
                </c:pt>
                <c:pt idx="25">
                  <c:v>8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1768"/>
        <c:axId val="964266280"/>
      </c:barChart>
      <c:catAx>
        <c:axId val="9642717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6280"/>
        <c:crosses val="autoZero"/>
        <c:auto val="1"/>
        <c:lblAlgn val="ctr"/>
        <c:lblOffset val="100"/>
        <c:noMultiLvlLbl val="0"/>
      </c:catAx>
      <c:valAx>
        <c:axId val="96426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1B2-483B-915F-C6CBE3AB0319}"/>
              </c:ext>
            </c:extLst>
          </c:dPt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01-4DF0-ACF0-1AD12A506D34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1-4DF0-ACF0-1AD12A506D34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3A-49B2-AAB5-1BFEB43977ED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01-4DF0-ACF0-1AD12A506D34}"/>
              </c:ext>
            </c:extLst>
          </c:dPt>
          <c:cat>
            <c:strRef>
              <c:f>List1!$A$2:$A$30</c:f>
              <c:strCache>
                <c:ptCount val="29"/>
                <c:pt idx="0">
                  <c:v>Sweden</c:v>
                </c:pt>
                <c:pt idx="1">
                  <c:v>Belgium</c:v>
                </c:pt>
                <c:pt idx="2">
                  <c:v>France</c:v>
                </c:pt>
                <c:pt idx="3">
                  <c:v>Netherlands</c:v>
                </c:pt>
                <c:pt idx="4">
                  <c:v>Finland</c:v>
                </c:pt>
                <c:pt idx="5">
                  <c:v>Luxembourg</c:v>
                </c:pt>
                <c:pt idx="6">
                  <c:v>Czech Republic</c:v>
                </c:pt>
                <c:pt idx="7">
                  <c:v>Královéhradecký kraj</c:v>
                </c:pt>
                <c:pt idx="8">
                  <c:v>Croatia</c:v>
                </c:pt>
                <c:pt idx="9">
                  <c:v>EU</c:v>
                </c:pt>
                <c:pt idx="10">
                  <c:v>Ireland</c:v>
                </c:pt>
                <c:pt idx="11">
                  <c:v>Austria</c:v>
                </c:pt>
                <c:pt idx="12">
                  <c:v>Estonia</c:v>
                </c:pt>
                <c:pt idx="13">
                  <c:v>Italy</c:v>
                </c:pt>
                <c:pt idx="14">
                  <c:v>Latvia</c:v>
                </c:pt>
                <c:pt idx="15">
                  <c:v>Spain</c:v>
                </c:pt>
                <c:pt idx="16">
                  <c:v>Germany</c:v>
                </c:pt>
                <c:pt idx="17">
                  <c:v>Portugal</c:v>
                </c:pt>
                <c:pt idx="18">
                  <c:v>Cyprus</c:v>
                </c:pt>
                <c:pt idx="19">
                  <c:v>United Kingdom</c:v>
                </c:pt>
                <c:pt idx="20">
                  <c:v>Denmark</c:v>
                </c:pt>
                <c:pt idx="21">
                  <c:v>Slovenia</c:v>
                </c:pt>
                <c:pt idx="22">
                  <c:v>Greece</c:v>
                </c:pt>
                <c:pt idx="23">
                  <c:v>Hungary</c:v>
                </c:pt>
                <c:pt idx="24">
                  <c:v>Slovakia</c:v>
                </c:pt>
                <c:pt idx="25">
                  <c:v>Lithuania</c:v>
                </c:pt>
                <c:pt idx="26">
                  <c:v>Romania</c:v>
                </c:pt>
                <c:pt idx="27">
                  <c:v>Bulgaria</c:v>
                </c:pt>
                <c:pt idx="28">
                  <c:v>Poland</c:v>
                </c:pt>
              </c:strCache>
            </c:strRef>
          </c:cat>
          <c:val>
            <c:numRef>
              <c:f>List1!$B$2:$B$30</c:f>
              <c:numCache>
                <c:formatCode>0.0</c:formatCode>
                <c:ptCount val="29"/>
                <c:pt idx="0">
                  <c:v>3.3</c:v>
                </c:pt>
                <c:pt idx="1">
                  <c:v>2.9</c:v>
                </c:pt>
                <c:pt idx="2">
                  <c:v>2.7</c:v>
                </c:pt>
                <c:pt idx="3">
                  <c:v>2.7</c:v>
                </c:pt>
                <c:pt idx="4">
                  <c:v>2.6</c:v>
                </c:pt>
                <c:pt idx="5">
                  <c:v>2.2000000000000002</c:v>
                </c:pt>
                <c:pt idx="6">
                  <c:v>1.6</c:v>
                </c:pt>
                <c:pt idx="7">
                  <c:v>1.451195</c:v>
                </c:pt>
                <c:pt idx="8">
                  <c:v>1.4</c:v>
                </c:pt>
                <c:pt idx="9">
                  <c:v>1.2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0.8</c:v>
                </c:pt>
                <c:pt idx="17">
                  <c:v>0.7</c:v>
                </c:pt>
                <c:pt idx="18">
                  <c:v>0.6</c:v>
                </c:pt>
                <c:pt idx="19">
                  <c:v>0.6</c:v>
                </c:pt>
                <c:pt idx="20">
                  <c:v>0.5</c:v>
                </c:pt>
                <c:pt idx="21">
                  <c:v>0.5</c:v>
                </c:pt>
                <c:pt idx="22">
                  <c:v>0.4</c:v>
                </c:pt>
                <c:pt idx="23">
                  <c:v>0.4</c:v>
                </c:pt>
                <c:pt idx="24">
                  <c:v>0.3</c:v>
                </c:pt>
                <c:pt idx="25">
                  <c:v>0.2</c:v>
                </c:pt>
                <c:pt idx="26">
                  <c:v>0.2</c:v>
                </c:pt>
                <c:pt idx="27">
                  <c:v>0.1</c:v>
                </c:pt>
                <c:pt idx="2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6864"/>
        <c:axId val="964269024"/>
      </c:barChart>
      <c:catAx>
        <c:axId val="9642768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9024"/>
        <c:crosses val="autoZero"/>
        <c:auto val="1"/>
        <c:lblAlgn val="ctr"/>
        <c:lblOffset val="100"/>
        <c:noMultiLvlLbl val="0"/>
      </c:catAx>
      <c:valAx>
        <c:axId val="9642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0.55312500000000009</c:v>
                </c:pt>
                <c:pt idx="1">
                  <c:v>0.52830188679245282</c:v>
                </c:pt>
                <c:pt idx="2">
                  <c:v>0.42997542997542998</c:v>
                </c:pt>
                <c:pt idx="3">
                  <c:v>0.44642857142857151</c:v>
                </c:pt>
                <c:pt idx="4">
                  <c:v>0.52702702702702697</c:v>
                </c:pt>
                <c:pt idx="5">
                  <c:v>0.6</c:v>
                </c:pt>
                <c:pt idx="6">
                  <c:v>0.18828451882845187</c:v>
                </c:pt>
                <c:pt idx="7">
                  <c:v>7.1661237785016277E-2</c:v>
                </c:pt>
                <c:pt idx="8">
                  <c:v>0.20812182741116755</c:v>
                </c:pt>
                <c:pt idx="9">
                  <c:v>0.21800947867298576</c:v>
                </c:pt>
                <c:pt idx="10">
                  <c:v>0.39156626506024095</c:v>
                </c:pt>
                <c:pt idx="11">
                  <c:v>0.521505376344086</c:v>
                </c:pt>
                <c:pt idx="12">
                  <c:v>0.63895486935867007</c:v>
                </c:pt>
                <c:pt idx="13">
                  <c:v>0.41922290388548056</c:v>
                </c:pt>
                <c:pt idx="14">
                  <c:v>0.37714285714285711</c:v>
                </c:pt>
                <c:pt idx="15">
                  <c:v>0.68983957219251335</c:v>
                </c:pt>
                <c:pt idx="16">
                  <c:v>0.57587548638132291</c:v>
                </c:pt>
                <c:pt idx="17">
                  <c:v>0.38578615279672579</c:v>
                </c:pt>
                <c:pt idx="18">
                  <c:v>0.38542890716803763</c:v>
                </c:pt>
                <c:pt idx="19">
                  <c:v>0.19854014598540146</c:v>
                </c:pt>
                <c:pt idx="20">
                  <c:v>0.43627450980392157</c:v>
                </c:pt>
                <c:pt idx="21">
                  <c:v>0.61250000000000004</c:v>
                </c:pt>
                <c:pt idx="22">
                  <c:v>0.22641509433962265</c:v>
                </c:pt>
                <c:pt idx="23">
                  <c:v>0.40540540540540537</c:v>
                </c:pt>
                <c:pt idx="24">
                  <c:v>0.58928571428571419</c:v>
                </c:pt>
                <c:pt idx="25">
                  <c:v>0.33783783783783783</c:v>
                </c:pt>
                <c:pt idx="26">
                  <c:v>0.20000000000000004</c:v>
                </c:pt>
                <c:pt idx="27">
                  <c:v>0.5</c:v>
                </c:pt>
                <c:pt idx="28">
                  <c:v>6.5146579804560263E-3</c:v>
                </c:pt>
                <c:pt idx="29">
                  <c:v>4.5685279187817264E-2</c:v>
                </c:pt>
                <c:pt idx="30">
                  <c:v>5.6872037914691947E-2</c:v>
                </c:pt>
                <c:pt idx="31">
                  <c:v>0.59638554216867468</c:v>
                </c:pt>
                <c:pt idx="32">
                  <c:v>0.67204301075268813</c:v>
                </c:pt>
                <c:pt idx="33">
                  <c:v>0.42755344418052271</c:v>
                </c:pt>
                <c:pt idx="34">
                  <c:v>0.24130879345603268</c:v>
                </c:pt>
                <c:pt idx="35">
                  <c:v>0.53142857142857136</c:v>
                </c:pt>
                <c:pt idx="36">
                  <c:v>0.85828877005347615</c:v>
                </c:pt>
                <c:pt idx="37">
                  <c:v>0.18158236057068744</c:v>
                </c:pt>
                <c:pt idx="38">
                  <c:v>0.48802012278308321</c:v>
                </c:pt>
                <c:pt idx="39">
                  <c:v>0.34900117508813161</c:v>
                </c:pt>
                <c:pt idx="40">
                  <c:v>0.21021897810218979</c:v>
                </c:pt>
                <c:pt idx="41">
                  <c:v>0.375</c:v>
                </c:pt>
                <c:pt idx="42">
                  <c:v>0.72187500000000016</c:v>
                </c:pt>
                <c:pt idx="43">
                  <c:v>0.43396226415094341</c:v>
                </c:pt>
                <c:pt idx="44">
                  <c:v>0.3390663390663391</c:v>
                </c:pt>
                <c:pt idx="45">
                  <c:v>0.64285714285714279</c:v>
                </c:pt>
                <c:pt idx="46">
                  <c:v>0.25675675675675674</c:v>
                </c:pt>
                <c:pt idx="47">
                  <c:v>0</c:v>
                </c:pt>
                <c:pt idx="48">
                  <c:v>0.7071129707112972</c:v>
                </c:pt>
                <c:pt idx="49">
                  <c:v>1.3029315960912053E-2</c:v>
                </c:pt>
                <c:pt idx="50">
                  <c:v>2.0304568527918784E-2</c:v>
                </c:pt>
                <c:pt idx="51">
                  <c:v>0</c:v>
                </c:pt>
                <c:pt idx="52">
                  <c:v>0.72289156626506013</c:v>
                </c:pt>
                <c:pt idx="53">
                  <c:v>0.83870967741935476</c:v>
                </c:pt>
                <c:pt idx="54">
                  <c:v>0.50593824228028506</c:v>
                </c:pt>
                <c:pt idx="55">
                  <c:v>0.3885480572597137</c:v>
                </c:pt>
                <c:pt idx="56">
                  <c:v>0.49142857142857149</c:v>
                </c:pt>
                <c:pt idx="57">
                  <c:v>0.7673796791443851</c:v>
                </c:pt>
                <c:pt idx="58">
                  <c:v>0.16861219195849547</c:v>
                </c:pt>
                <c:pt idx="59">
                  <c:v>0.49531036834924969</c:v>
                </c:pt>
                <c:pt idx="60">
                  <c:v>0.34312573443008226</c:v>
                </c:pt>
                <c:pt idx="61">
                  <c:v>0.20875912408759123</c:v>
                </c:pt>
                <c:pt idx="62">
                  <c:v>0.33639705882352944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0.55312500000000009</c:v>
                </c:pt>
                <c:pt idx="1">
                  <c:v>0.52830188679245282</c:v>
                </c:pt>
                <c:pt idx="2">
                  <c:v>0.42997542997542998</c:v>
                </c:pt>
                <c:pt idx="3">
                  <c:v>0.44642857142857151</c:v>
                </c:pt>
                <c:pt idx="4">
                  <c:v>0.52702702702702697</c:v>
                </c:pt>
                <c:pt idx="5">
                  <c:v>0.6</c:v>
                </c:pt>
                <c:pt idx="6">
                  <c:v>0.18828451882845187</c:v>
                </c:pt>
                <c:pt idx="7">
                  <c:v>7.1661237785016277E-2</c:v>
                </c:pt>
                <c:pt idx="8">
                  <c:v>0.20812182741116755</c:v>
                </c:pt>
                <c:pt idx="9">
                  <c:v>0.21800947867298576</c:v>
                </c:pt>
                <c:pt idx="10">
                  <c:v>0.39156626506024095</c:v>
                </c:pt>
                <c:pt idx="11">
                  <c:v>0.521505376344086</c:v>
                </c:pt>
                <c:pt idx="12">
                  <c:v>0.63895486935867007</c:v>
                </c:pt>
                <c:pt idx="13">
                  <c:v>0.41922290388548056</c:v>
                </c:pt>
                <c:pt idx="14">
                  <c:v>0.37714285714285711</c:v>
                </c:pt>
                <c:pt idx="15">
                  <c:v>0.68983957219251335</c:v>
                </c:pt>
                <c:pt idx="16">
                  <c:v>0.57587548638132291</c:v>
                </c:pt>
                <c:pt idx="17">
                  <c:v>0.38578615279672579</c:v>
                </c:pt>
                <c:pt idx="18">
                  <c:v>0.38542890716803763</c:v>
                </c:pt>
                <c:pt idx="19">
                  <c:v>0.19854014598540146</c:v>
                </c:pt>
                <c:pt idx="20">
                  <c:v>0.43627450980392157</c:v>
                </c:pt>
                <c:pt idx="21">
                  <c:v>0.61250000000000004</c:v>
                </c:pt>
                <c:pt idx="22">
                  <c:v>0.22641509433962265</c:v>
                </c:pt>
                <c:pt idx="23">
                  <c:v>0.40540540540540537</c:v>
                </c:pt>
                <c:pt idx="24">
                  <c:v>0.58928571428571419</c:v>
                </c:pt>
                <c:pt idx="25">
                  <c:v>0.33783783783783783</c:v>
                </c:pt>
                <c:pt idx="26">
                  <c:v>0.20000000000000004</c:v>
                </c:pt>
                <c:pt idx="27">
                  <c:v>0.5</c:v>
                </c:pt>
                <c:pt idx="28">
                  <c:v>6.5146579804560263E-3</c:v>
                </c:pt>
                <c:pt idx="29">
                  <c:v>4.5685279187817264E-2</c:v>
                </c:pt>
                <c:pt idx="30">
                  <c:v>5.6872037914691947E-2</c:v>
                </c:pt>
                <c:pt idx="31">
                  <c:v>0.59638554216867468</c:v>
                </c:pt>
                <c:pt idx="32">
                  <c:v>0.67204301075268813</c:v>
                </c:pt>
                <c:pt idx="33">
                  <c:v>0.42755344418052271</c:v>
                </c:pt>
                <c:pt idx="34">
                  <c:v>0.24130879345603268</c:v>
                </c:pt>
                <c:pt idx="35">
                  <c:v>0.53142857142857136</c:v>
                </c:pt>
                <c:pt idx="36">
                  <c:v>0.85828877005347615</c:v>
                </c:pt>
                <c:pt idx="37">
                  <c:v>0.18158236057068744</c:v>
                </c:pt>
                <c:pt idx="38">
                  <c:v>0.48802012278308321</c:v>
                </c:pt>
                <c:pt idx="39">
                  <c:v>0.34900117508813161</c:v>
                </c:pt>
                <c:pt idx="40">
                  <c:v>0.21021897810218979</c:v>
                </c:pt>
                <c:pt idx="41">
                  <c:v>0.375</c:v>
                </c:pt>
                <c:pt idx="42">
                  <c:v>0.72187500000000016</c:v>
                </c:pt>
                <c:pt idx="43">
                  <c:v>0.43396226415094341</c:v>
                </c:pt>
                <c:pt idx="44">
                  <c:v>0.3390663390663391</c:v>
                </c:pt>
                <c:pt idx="45">
                  <c:v>0.64285714285714279</c:v>
                </c:pt>
                <c:pt idx="46">
                  <c:v>0.25675675675675674</c:v>
                </c:pt>
                <c:pt idx="47">
                  <c:v>0</c:v>
                </c:pt>
                <c:pt idx="48">
                  <c:v>0.7071129707112972</c:v>
                </c:pt>
                <c:pt idx="49">
                  <c:v>1.3029315960912053E-2</c:v>
                </c:pt>
                <c:pt idx="50">
                  <c:v>2.0304568527918784E-2</c:v>
                </c:pt>
                <c:pt idx="51">
                  <c:v>0</c:v>
                </c:pt>
                <c:pt idx="52">
                  <c:v>0.72289156626506013</c:v>
                </c:pt>
                <c:pt idx="53">
                  <c:v>0.83870967741935476</c:v>
                </c:pt>
                <c:pt idx="54">
                  <c:v>0.50593824228028506</c:v>
                </c:pt>
                <c:pt idx="55">
                  <c:v>0.3885480572597137</c:v>
                </c:pt>
                <c:pt idx="56">
                  <c:v>0.49142857142857149</c:v>
                </c:pt>
                <c:pt idx="57">
                  <c:v>0.7673796791443851</c:v>
                </c:pt>
                <c:pt idx="58">
                  <c:v>0.16861219195849547</c:v>
                </c:pt>
                <c:pt idx="59">
                  <c:v>0.49531036834924969</c:v>
                </c:pt>
                <c:pt idx="60">
                  <c:v>0.34312573443008226</c:v>
                </c:pt>
                <c:pt idx="61">
                  <c:v>0.20875912408759123</c:v>
                </c:pt>
                <c:pt idx="62">
                  <c:v>0.33639705882352944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HKK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0.55312500000000009</c:v>
                </c:pt>
                <c:pt idx="1">
                  <c:v>0.52830188679245282</c:v>
                </c:pt>
                <c:pt idx="2">
                  <c:v>0.42997542997542998</c:v>
                </c:pt>
                <c:pt idx="3">
                  <c:v>0.44642857142857151</c:v>
                </c:pt>
                <c:pt idx="4">
                  <c:v>0.52702702702702697</c:v>
                </c:pt>
                <c:pt idx="5">
                  <c:v>0.6</c:v>
                </c:pt>
                <c:pt idx="6">
                  <c:v>0.18828451882845187</c:v>
                </c:pt>
                <c:pt idx="7">
                  <c:v>7.1661237785016277E-2</c:v>
                </c:pt>
                <c:pt idx="8">
                  <c:v>0.20812182741116755</c:v>
                </c:pt>
                <c:pt idx="9">
                  <c:v>0.21800947867298576</c:v>
                </c:pt>
                <c:pt idx="10">
                  <c:v>0.39156626506024095</c:v>
                </c:pt>
                <c:pt idx="11">
                  <c:v>0.521505376344086</c:v>
                </c:pt>
                <c:pt idx="12">
                  <c:v>0.63895486935867007</c:v>
                </c:pt>
                <c:pt idx="13">
                  <c:v>0.41922290388548056</c:v>
                </c:pt>
                <c:pt idx="14">
                  <c:v>0.37714285714285711</c:v>
                </c:pt>
                <c:pt idx="15">
                  <c:v>0.68983957219251335</c:v>
                </c:pt>
                <c:pt idx="16">
                  <c:v>0.57587548638132291</c:v>
                </c:pt>
                <c:pt idx="17">
                  <c:v>0.38578615279672579</c:v>
                </c:pt>
                <c:pt idx="18">
                  <c:v>0.38542890716803763</c:v>
                </c:pt>
                <c:pt idx="19">
                  <c:v>0.19854014598540146</c:v>
                </c:pt>
                <c:pt idx="20">
                  <c:v>0.43627450980392157</c:v>
                </c:pt>
                <c:pt idx="21">
                  <c:v>0.61250000000000004</c:v>
                </c:pt>
                <c:pt idx="22">
                  <c:v>0.22641509433962265</c:v>
                </c:pt>
                <c:pt idx="23">
                  <c:v>0.40540540540540537</c:v>
                </c:pt>
                <c:pt idx="24">
                  <c:v>0.58928571428571419</c:v>
                </c:pt>
                <c:pt idx="25">
                  <c:v>0.33783783783783783</c:v>
                </c:pt>
                <c:pt idx="26">
                  <c:v>0.20000000000000004</c:v>
                </c:pt>
                <c:pt idx="27">
                  <c:v>0.5</c:v>
                </c:pt>
                <c:pt idx="28">
                  <c:v>6.5146579804560263E-3</c:v>
                </c:pt>
                <c:pt idx="29">
                  <c:v>4.5685279187817264E-2</c:v>
                </c:pt>
                <c:pt idx="30">
                  <c:v>5.6872037914691947E-2</c:v>
                </c:pt>
                <c:pt idx="31">
                  <c:v>0.59638554216867468</c:v>
                </c:pt>
                <c:pt idx="32">
                  <c:v>0.67204301075268813</c:v>
                </c:pt>
                <c:pt idx="33">
                  <c:v>0.42755344418052271</c:v>
                </c:pt>
                <c:pt idx="34">
                  <c:v>0.24130879345603268</c:v>
                </c:pt>
                <c:pt idx="35">
                  <c:v>0.53142857142857136</c:v>
                </c:pt>
                <c:pt idx="36">
                  <c:v>0.85828877005347615</c:v>
                </c:pt>
                <c:pt idx="37">
                  <c:v>0.18158236057068744</c:v>
                </c:pt>
                <c:pt idx="38">
                  <c:v>0.48802012278308321</c:v>
                </c:pt>
                <c:pt idx="39">
                  <c:v>0.34900117508813161</c:v>
                </c:pt>
                <c:pt idx="40">
                  <c:v>0.21021897810218979</c:v>
                </c:pt>
                <c:pt idx="41">
                  <c:v>0.375</c:v>
                </c:pt>
                <c:pt idx="42">
                  <c:v>0.72187500000000016</c:v>
                </c:pt>
                <c:pt idx="43">
                  <c:v>0.43396226415094341</c:v>
                </c:pt>
                <c:pt idx="44">
                  <c:v>0.3390663390663391</c:v>
                </c:pt>
                <c:pt idx="45">
                  <c:v>0.64285714285714279</c:v>
                </c:pt>
                <c:pt idx="46">
                  <c:v>0.25675675675675674</c:v>
                </c:pt>
                <c:pt idx="47">
                  <c:v>0</c:v>
                </c:pt>
                <c:pt idx="48">
                  <c:v>0.7071129707112972</c:v>
                </c:pt>
                <c:pt idx="49">
                  <c:v>1.3029315960912053E-2</c:v>
                </c:pt>
                <c:pt idx="50">
                  <c:v>2.0304568527918784E-2</c:v>
                </c:pt>
                <c:pt idx="51">
                  <c:v>0</c:v>
                </c:pt>
                <c:pt idx="52">
                  <c:v>0.72289156626506013</c:v>
                </c:pt>
                <c:pt idx="53">
                  <c:v>0.83870967741935476</c:v>
                </c:pt>
                <c:pt idx="54">
                  <c:v>0.50593824228028506</c:v>
                </c:pt>
                <c:pt idx="55">
                  <c:v>0.3885480572597137</c:v>
                </c:pt>
                <c:pt idx="56">
                  <c:v>0.49142857142857149</c:v>
                </c:pt>
                <c:pt idx="57">
                  <c:v>0.7673796791443851</c:v>
                </c:pt>
                <c:pt idx="58">
                  <c:v>0.16861219195849547</c:v>
                </c:pt>
                <c:pt idx="59">
                  <c:v>0.49531036834924969</c:v>
                </c:pt>
                <c:pt idx="60">
                  <c:v>0.34312573443008226</c:v>
                </c:pt>
                <c:pt idx="61">
                  <c:v>0.20875912408759123</c:v>
                </c:pt>
                <c:pt idx="62">
                  <c:v>0.33639705882352944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  <c:max val="1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5-413F-BCF2-EC23C2334EB6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95-413F-BCF2-EC23C2334EB6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B2-45AD-A82B-32ADD9B503E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95-413F-BCF2-EC23C2334EB6}"/>
              </c:ext>
            </c:extLst>
          </c:dPt>
          <c:cat>
            <c:strRef>
              <c:f>List1!$A$2:$A$31</c:f>
              <c:strCache>
                <c:ptCount val="30"/>
                <c:pt idx="0">
                  <c:v>United Kingdom</c:v>
                </c:pt>
                <c:pt idx="1">
                  <c:v>Ireland</c:v>
                </c:pt>
                <c:pt idx="2">
                  <c:v>Portugal</c:v>
                </c:pt>
                <c:pt idx="3">
                  <c:v>Greece</c:v>
                </c:pt>
                <c:pt idx="4">
                  <c:v>Denmark</c:v>
                </c:pt>
                <c:pt idx="5">
                  <c:v>Belgium</c:v>
                </c:pt>
                <c:pt idx="6">
                  <c:v>Cyprus</c:v>
                </c:pt>
                <c:pt idx="7">
                  <c:v>Spain</c:v>
                </c:pt>
                <c:pt idx="8">
                  <c:v>Malta</c:v>
                </c:pt>
                <c:pt idx="9">
                  <c:v>Hungary</c:v>
                </c:pt>
                <c:pt idx="10">
                  <c:v>Slovakia</c:v>
                </c:pt>
                <c:pt idx="11">
                  <c:v>European Union (28)</c:v>
                </c:pt>
                <c:pt idx="12">
                  <c:v>Netherlands</c:v>
                </c:pt>
                <c:pt idx="13">
                  <c:v>Czech Republic</c:v>
                </c:pt>
                <c:pt idx="14">
                  <c:v>Romania</c:v>
                </c:pt>
                <c:pt idx="15">
                  <c:v>Luxembourg</c:v>
                </c:pt>
                <c:pt idx="16">
                  <c:v>Poland</c:v>
                </c:pt>
                <c:pt idx="17">
                  <c:v>Germany</c:v>
                </c:pt>
                <c:pt idx="18">
                  <c:v>Slovenia</c:v>
                </c:pt>
                <c:pt idx="19">
                  <c:v>Croatia</c:v>
                </c:pt>
                <c:pt idx="20">
                  <c:v>Královéhradecký kraj</c:v>
                </c:pt>
                <c:pt idx="21">
                  <c:v>Italy</c:v>
                </c:pt>
                <c:pt idx="22">
                  <c:v>Sweden</c:v>
                </c:pt>
                <c:pt idx="23">
                  <c:v>France</c:v>
                </c:pt>
                <c:pt idx="24">
                  <c:v>Bulgaria</c:v>
                </c:pt>
                <c:pt idx="25">
                  <c:v>Austria</c:v>
                </c:pt>
                <c:pt idx="26">
                  <c:v>Lithuania</c:v>
                </c:pt>
                <c:pt idx="27">
                  <c:v>Estonia</c:v>
                </c:pt>
                <c:pt idx="28">
                  <c:v>Latvia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142.19999999999999</c:v>
                </c:pt>
                <c:pt idx="1">
                  <c:v>134.80000000000001</c:v>
                </c:pt>
                <c:pt idx="2">
                  <c:v>126</c:v>
                </c:pt>
                <c:pt idx="3">
                  <c:v>121.7</c:v>
                </c:pt>
                <c:pt idx="4">
                  <c:v>117.6</c:v>
                </c:pt>
                <c:pt idx="5">
                  <c:v>108.9</c:v>
                </c:pt>
                <c:pt idx="6">
                  <c:v>108.4</c:v>
                </c:pt>
                <c:pt idx="7">
                  <c:v>105.5</c:v>
                </c:pt>
                <c:pt idx="8">
                  <c:v>103.8</c:v>
                </c:pt>
                <c:pt idx="9">
                  <c:v>95.8</c:v>
                </c:pt>
                <c:pt idx="10">
                  <c:v>92.2</c:v>
                </c:pt>
                <c:pt idx="11">
                  <c:v>88.4</c:v>
                </c:pt>
                <c:pt idx="12">
                  <c:v>87.9</c:v>
                </c:pt>
                <c:pt idx="13">
                  <c:v>86.6</c:v>
                </c:pt>
                <c:pt idx="14">
                  <c:v>86.3</c:v>
                </c:pt>
                <c:pt idx="15">
                  <c:v>80.599999999999994</c:v>
                </c:pt>
                <c:pt idx="16">
                  <c:v>80.5</c:v>
                </c:pt>
                <c:pt idx="17">
                  <c:v>77.2</c:v>
                </c:pt>
                <c:pt idx="18">
                  <c:v>71.400000000000006</c:v>
                </c:pt>
                <c:pt idx="19">
                  <c:v>69.2</c:v>
                </c:pt>
                <c:pt idx="20">
                  <c:v>68.387540000000001</c:v>
                </c:pt>
                <c:pt idx="21">
                  <c:v>66.400000000000006</c:v>
                </c:pt>
                <c:pt idx="22">
                  <c:v>65.400000000000006</c:v>
                </c:pt>
                <c:pt idx="23">
                  <c:v>60.5</c:v>
                </c:pt>
                <c:pt idx="24">
                  <c:v>60.4</c:v>
                </c:pt>
                <c:pt idx="25">
                  <c:v>54.5</c:v>
                </c:pt>
                <c:pt idx="26">
                  <c:v>47.6</c:v>
                </c:pt>
                <c:pt idx="27">
                  <c:v>42.9</c:v>
                </c:pt>
                <c:pt idx="28">
                  <c:v>36.799999999999997</c:v>
                </c:pt>
                <c:pt idx="29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67456"/>
        <c:axId val="964268240"/>
      </c:barChart>
      <c:catAx>
        <c:axId val="964267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8240"/>
        <c:crosses val="autoZero"/>
        <c:auto val="1"/>
        <c:lblAlgn val="ctr"/>
        <c:lblOffset val="100"/>
        <c:noMultiLvlLbl val="0"/>
      </c:catAx>
      <c:valAx>
        <c:axId val="96426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F5-4F44-960F-677C0426C4C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CE-46DD-B160-E15F440B9E00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CE-46DD-B160-E15F440B9E00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F5-4F44-960F-677C0426C4C0}"/>
              </c:ext>
            </c:extLst>
          </c:dPt>
          <c:cat>
            <c:strRef>
              <c:f>List1!$A$2:$A$31</c:f>
              <c:strCache>
                <c:ptCount val="30"/>
                <c:pt idx="0">
                  <c:v>Hungary</c:v>
                </c:pt>
                <c:pt idx="1">
                  <c:v>Denmark</c:v>
                </c:pt>
                <c:pt idx="2">
                  <c:v>United Kingdom</c:v>
                </c:pt>
                <c:pt idx="3">
                  <c:v>Ireland</c:v>
                </c:pt>
                <c:pt idx="4">
                  <c:v>Croatia</c:v>
                </c:pt>
                <c:pt idx="5">
                  <c:v>Netherlands</c:v>
                </c:pt>
                <c:pt idx="6">
                  <c:v>Belgium</c:v>
                </c:pt>
                <c:pt idx="7">
                  <c:v>Czech Republic</c:v>
                </c:pt>
                <c:pt idx="8">
                  <c:v>Luxembourg</c:v>
                </c:pt>
                <c:pt idx="9">
                  <c:v>Germany</c:v>
                </c:pt>
                <c:pt idx="10">
                  <c:v>Romania</c:v>
                </c:pt>
                <c:pt idx="11">
                  <c:v>Austria</c:v>
                </c:pt>
                <c:pt idx="12">
                  <c:v>European Union (28)</c:v>
                </c:pt>
                <c:pt idx="13">
                  <c:v>Spain</c:v>
                </c:pt>
                <c:pt idx="14">
                  <c:v>Královéhradecký kraj</c:v>
                </c:pt>
                <c:pt idx="15">
                  <c:v>Italy</c:v>
                </c:pt>
                <c:pt idx="16">
                  <c:v>Sweden</c:v>
                </c:pt>
                <c:pt idx="17">
                  <c:v>Greece</c:v>
                </c:pt>
                <c:pt idx="18">
                  <c:v>Malta</c:v>
                </c:pt>
                <c:pt idx="19">
                  <c:v>Portugal</c:v>
                </c:pt>
                <c:pt idx="20">
                  <c:v>Slovakia</c:v>
                </c:pt>
                <c:pt idx="21">
                  <c:v>Lithuania</c:v>
                </c:pt>
                <c:pt idx="22">
                  <c:v>Cyprus</c:v>
                </c:pt>
                <c:pt idx="23">
                  <c:v>Finland</c:v>
                </c:pt>
                <c:pt idx="24">
                  <c:v>Poland</c:v>
                </c:pt>
                <c:pt idx="25">
                  <c:v>Slovenia</c:v>
                </c:pt>
                <c:pt idx="26">
                  <c:v>Bulgaria</c:v>
                </c:pt>
                <c:pt idx="27">
                  <c:v>Estonia</c:v>
                </c:pt>
                <c:pt idx="28">
                  <c:v>France</c:v>
                </c:pt>
                <c:pt idx="29">
                  <c:v>Latvia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73</c:v>
                </c:pt>
                <c:pt idx="1">
                  <c:v>69</c:v>
                </c:pt>
                <c:pt idx="2">
                  <c:v>61</c:v>
                </c:pt>
                <c:pt idx="3">
                  <c:v>58</c:v>
                </c:pt>
                <c:pt idx="4">
                  <c:v>50</c:v>
                </c:pt>
                <c:pt idx="5">
                  <c:v>48</c:v>
                </c:pt>
                <c:pt idx="6">
                  <c:v>43</c:v>
                </c:pt>
                <c:pt idx="7">
                  <c:v>41</c:v>
                </c:pt>
                <c:pt idx="8">
                  <c:v>40</c:v>
                </c:pt>
                <c:pt idx="9">
                  <c:v>39</c:v>
                </c:pt>
                <c:pt idx="10">
                  <c:v>37</c:v>
                </c:pt>
                <c:pt idx="11">
                  <c:v>36</c:v>
                </c:pt>
                <c:pt idx="12">
                  <c:v>36</c:v>
                </c:pt>
                <c:pt idx="13">
                  <c:v>35</c:v>
                </c:pt>
                <c:pt idx="14">
                  <c:v>33.377470000000002</c:v>
                </c:pt>
                <c:pt idx="15">
                  <c:v>31</c:v>
                </c:pt>
                <c:pt idx="16">
                  <c:v>31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26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23</c:v>
                </c:pt>
                <c:pt idx="25">
                  <c:v>22</c:v>
                </c:pt>
                <c:pt idx="26">
                  <c:v>21</c:v>
                </c:pt>
                <c:pt idx="27">
                  <c:v>18</c:v>
                </c:pt>
                <c:pt idx="28">
                  <c:v>17</c:v>
                </c:pt>
                <c:pt idx="2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5296"/>
        <c:axId val="964276472"/>
      </c:barChart>
      <c:catAx>
        <c:axId val="9642752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6472"/>
        <c:crosses val="autoZero"/>
        <c:auto val="1"/>
        <c:lblAlgn val="ctr"/>
        <c:lblOffset val="100"/>
        <c:noMultiLvlLbl val="0"/>
      </c:catAx>
      <c:valAx>
        <c:axId val="96427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7F-45D5-9C92-4B12D5ED6CE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3-4CE8-8B9A-BE81FA8B3D8C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F3-4CE8-8B9A-BE81FA8B3D8C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7F-45D5-9C92-4B12D5ED6CEA}"/>
              </c:ext>
            </c:extLst>
          </c:dPt>
          <c:cat>
            <c:strRef>
              <c:f>List1!$A$2:$A$31</c:f>
              <c:strCache>
                <c:ptCount val="30"/>
                <c:pt idx="0">
                  <c:v>Romania</c:v>
                </c:pt>
                <c:pt idx="1">
                  <c:v>Lithuania</c:v>
                </c:pt>
                <c:pt idx="2">
                  <c:v>Slovakia</c:v>
                </c:pt>
                <c:pt idx="3">
                  <c:v>Hungary</c:v>
                </c:pt>
                <c:pt idx="4">
                  <c:v>Croatia</c:v>
                </c:pt>
                <c:pt idx="5">
                  <c:v>Bulgaria</c:v>
                </c:pt>
                <c:pt idx="6">
                  <c:v>Latvia</c:v>
                </c:pt>
                <c:pt idx="7">
                  <c:v>Czech Republic</c:v>
                </c:pt>
                <c:pt idx="8">
                  <c:v>Estonia</c:v>
                </c:pt>
                <c:pt idx="9">
                  <c:v>United Kingdom</c:v>
                </c:pt>
                <c:pt idx="10">
                  <c:v>Germany</c:v>
                </c:pt>
                <c:pt idx="11">
                  <c:v>Slovenia</c:v>
                </c:pt>
                <c:pt idx="12">
                  <c:v>Belgium</c:v>
                </c:pt>
                <c:pt idx="13">
                  <c:v>Poland</c:v>
                </c:pt>
                <c:pt idx="14">
                  <c:v>European Union (28)</c:v>
                </c:pt>
                <c:pt idx="15">
                  <c:v>Spain</c:v>
                </c:pt>
                <c:pt idx="16">
                  <c:v>Portugal</c:v>
                </c:pt>
                <c:pt idx="17">
                  <c:v>Denmark</c:v>
                </c:pt>
                <c:pt idx="18">
                  <c:v>Finland</c:v>
                </c:pt>
                <c:pt idx="19">
                  <c:v>Luxembourg</c:v>
                </c:pt>
                <c:pt idx="20">
                  <c:v>Královéhradecký kraj</c:v>
                </c:pt>
                <c:pt idx="21">
                  <c:v>France</c:v>
                </c:pt>
                <c:pt idx="22">
                  <c:v>Austria</c:v>
                </c:pt>
                <c:pt idx="23">
                  <c:v>Cyprus</c:v>
                </c:pt>
                <c:pt idx="24">
                  <c:v>Italy</c:v>
                </c:pt>
                <c:pt idx="25">
                  <c:v>Ireland</c:v>
                </c:pt>
                <c:pt idx="26">
                  <c:v>Netherlands</c:v>
                </c:pt>
                <c:pt idx="27">
                  <c:v>Sweden</c:v>
                </c:pt>
                <c:pt idx="28">
                  <c:v>Malta</c:v>
                </c:pt>
                <c:pt idx="29">
                  <c:v>Greece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77</c:v>
                </c:pt>
                <c:pt idx="1">
                  <c:v>73</c:v>
                </c:pt>
                <c:pt idx="2">
                  <c:v>68</c:v>
                </c:pt>
                <c:pt idx="3">
                  <c:v>67</c:v>
                </c:pt>
                <c:pt idx="4">
                  <c:v>54</c:v>
                </c:pt>
                <c:pt idx="5">
                  <c:v>53</c:v>
                </c:pt>
                <c:pt idx="6">
                  <c:v>52</c:v>
                </c:pt>
                <c:pt idx="7">
                  <c:v>49</c:v>
                </c:pt>
                <c:pt idx="8">
                  <c:v>49</c:v>
                </c:pt>
                <c:pt idx="9">
                  <c:v>48</c:v>
                </c:pt>
                <c:pt idx="10">
                  <c:v>45</c:v>
                </c:pt>
                <c:pt idx="11">
                  <c:v>45</c:v>
                </c:pt>
                <c:pt idx="12">
                  <c:v>44</c:v>
                </c:pt>
                <c:pt idx="13">
                  <c:v>44</c:v>
                </c:pt>
                <c:pt idx="14">
                  <c:v>43</c:v>
                </c:pt>
                <c:pt idx="15">
                  <c:v>42</c:v>
                </c:pt>
                <c:pt idx="16">
                  <c:v>42</c:v>
                </c:pt>
                <c:pt idx="17">
                  <c:v>40</c:v>
                </c:pt>
                <c:pt idx="18">
                  <c:v>40</c:v>
                </c:pt>
                <c:pt idx="19">
                  <c:v>38</c:v>
                </c:pt>
                <c:pt idx="20">
                  <c:v>35.372869999999999</c:v>
                </c:pt>
                <c:pt idx="21">
                  <c:v>35</c:v>
                </c:pt>
                <c:pt idx="22">
                  <c:v>34</c:v>
                </c:pt>
                <c:pt idx="23">
                  <c:v>34</c:v>
                </c:pt>
                <c:pt idx="24">
                  <c:v>33</c:v>
                </c:pt>
                <c:pt idx="25">
                  <c:v>31</c:v>
                </c:pt>
                <c:pt idx="26">
                  <c:v>31</c:v>
                </c:pt>
                <c:pt idx="27">
                  <c:v>29</c:v>
                </c:pt>
                <c:pt idx="28">
                  <c:v>28</c:v>
                </c:pt>
                <c:pt idx="2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380312"/>
        <c:axId val="457381096"/>
      </c:barChart>
      <c:catAx>
        <c:axId val="4573803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81096"/>
        <c:crosses val="autoZero"/>
        <c:auto val="1"/>
        <c:lblAlgn val="ctr"/>
        <c:lblOffset val="100"/>
        <c:noMultiLvlLbl val="0"/>
      </c:catAx>
      <c:valAx>
        <c:axId val="45738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8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AFE-4594-A515-E607AFA16927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E2-4AE5-9154-A44AFC346266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7D-476F-B991-BB13E03BF5F5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7D-476F-B991-BB13E03BF5F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7D-476F-B991-BB13E03BF5F5}"/>
              </c:ext>
            </c:extLst>
          </c:dPt>
          <c:cat>
            <c:strRef>
              <c:f>List1!$A$2:$A$31</c:f>
              <c:strCache>
                <c:ptCount val="30"/>
                <c:pt idx="0">
                  <c:v>Cyprus</c:v>
                </c:pt>
                <c:pt idx="1">
                  <c:v>Malta</c:v>
                </c:pt>
                <c:pt idx="2">
                  <c:v>Czech Republic</c:v>
                </c:pt>
                <c:pt idx="3">
                  <c:v>Austria</c:v>
                </c:pt>
                <c:pt idx="4">
                  <c:v>Croatia</c:v>
                </c:pt>
                <c:pt idx="5">
                  <c:v>Portugal</c:v>
                </c:pt>
                <c:pt idx="6">
                  <c:v>Hungary</c:v>
                </c:pt>
                <c:pt idx="7">
                  <c:v>Italy</c:v>
                </c:pt>
                <c:pt idx="8">
                  <c:v>Královéhradecký kraj</c:v>
                </c:pt>
                <c:pt idx="9">
                  <c:v>Germany</c:v>
                </c:pt>
                <c:pt idx="10">
                  <c:v>Denmark</c:v>
                </c:pt>
                <c:pt idx="11">
                  <c:v>Poland</c:v>
                </c:pt>
                <c:pt idx="12">
                  <c:v>Bulgaria</c:v>
                </c:pt>
                <c:pt idx="13">
                  <c:v>Latvia</c:v>
                </c:pt>
                <c:pt idx="14">
                  <c:v>European Union (28)</c:v>
                </c:pt>
                <c:pt idx="15">
                  <c:v>Spain</c:v>
                </c:pt>
                <c:pt idx="16">
                  <c:v>Sweden</c:v>
                </c:pt>
                <c:pt idx="17">
                  <c:v>Luxembourg</c:v>
                </c:pt>
                <c:pt idx="18">
                  <c:v>Netherlands</c:v>
                </c:pt>
                <c:pt idx="19">
                  <c:v>Slovakia</c:v>
                </c:pt>
                <c:pt idx="20">
                  <c:v>France</c:v>
                </c:pt>
                <c:pt idx="21">
                  <c:v>Ireland</c:v>
                </c:pt>
                <c:pt idx="22">
                  <c:v>Slovenia</c:v>
                </c:pt>
                <c:pt idx="23">
                  <c:v>Greece</c:v>
                </c:pt>
                <c:pt idx="24">
                  <c:v>Belgium</c:v>
                </c:pt>
                <c:pt idx="25">
                  <c:v>Romania</c:v>
                </c:pt>
                <c:pt idx="26">
                  <c:v>Estonia</c:v>
                </c:pt>
                <c:pt idx="27">
                  <c:v>Lithuania</c:v>
                </c:pt>
                <c:pt idx="28">
                  <c:v>United Kingdom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66</c:v>
                </c:pt>
                <c:pt idx="1">
                  <c:v>46</c:v>
                </c:pt>
                <c:pt idx="2">
                  <c:v>44</c:v>
                </c:pt>
                <c:pt idx="3">
                  <c:v>42</c:v>
                </c:pt>
                <c:pt idx="4">
                  <c:v>42</c:v>
                </c:pt>
                <c:pt idx="5">
                  <c:v>40</c:v>
                </c:pt>
                <c:pt idx="6">
                  <c:v>31</c:v>
                </c:pt>
                <c:pt idx="7">
                  <c:v>31</c:v>
                </c:pt>
                <c:pt idx="8">
                  <c:v>29.930890000000002</c:v>
                </c:pt>
                <c:pt idx="9">
                  <c:v>28</c:v>
                </c:pt>
                <c:pt idx="10">
                  <c:v>27</c:v>
                </c:pt>
                <c:pt idx="11">
                  <c:v>27</c:v>
                </c:pt>
                <c:pt idx="12">
                  <c:v>25</c:v>
                </c:pt>
                <c:pt idx="13">
                  <c:v>25</c:v>
                </c:pt>
                <c:pt idx="14">
                  <c:v>23</c:v>
                </c:pt>
                <c:pt idx="15">
                  <c:v>21</c:v>
                </c:pt>
                <c:pt idx="16">
                  <c:v>21</c:v>
                </c:pt>
                <c:pt idx="17">
                  <c:v>20</c:v>
                </c:pt>
                <c:pt idx="18">
                  <c:v>20</c:v>
                </c:pt>
                <c:pt idx="19">
                  <c:v>19</c:v>
                </c:pt>
                <c:pt idx="20">
                  <c:v>18</c:v>
                </c:pt>
                <c:pt idx="21">
                  <c:v>18</c:v>
                </c:pt>
                <c:pt idx="22">
                  <c:v>17</c:v>
                </c:pt>
                <c:pt idx="23">
                  <c:v>15</c:v>
                </c:pt>
                <c:pt idx="24">
                  <c:v>14</c:v>
                </c:pt>
                <c:pt idx="25">
                  <c:v>14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83920"/>
        <c:axId val="964279608"/>
      </c:barChart>
      <c:catAx>
        <c:axId val="964283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9608"/>
        <c:crosses val="autoZero"/>
        <c:auto val="1"/>
        <c:lblAlgn val="ctr"/>
        <c:lblOffset val="100"/>
        <c:noMultiLvlLbl val="0"/>
      </c:catAx>
      <c:valAx>
        <c:axId val="96427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8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05-4667-BB42-F185453F44C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7A6-4385-8F97-42338D83DE51}"/>
              </c:ext>
            </c:extLst>
          </c:dPt>
          <c:dPt>
            <c:idx val="1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05-4667-BB42-F185453F44CD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01-4ADF-9763-6394928AFF1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05-4667-BB42-F185453F44CD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Latvia</c:v>
                </c:pt>
                <c:pt idx="2">
                  <c:v>Slovakia</c:v>
                </c:pt>
                <c:pt idx="3">
                  <c:v>Croatia</c:v>
                </c:pt>
                <c:pt idx="4">
                  <c:v>Slovenia</c:v>
                </c:pt>
                <c:pt idx="5">
                  <c:v>Estonia</c:v>
                </c:pt>
                <c:pt idx="6">
                  <c:v>Hungary</c:v>
                </c:pt>
                <c:pt idx="7">
                  <c:v>Belgium</c:v>
                </c:pt>
                <c:pt idx="8">
                  <c:v>Czech Republic</c:v>
                </c:pt>
                <c:pt idx="9">
                  <c:v>Finland</c:v>
                </c:pt>
                <c:pt idx="10">
                  <c:v>Luxembourg</c:v>
                </c:pt>
                <c:pt idx="11">
                  <c:v>France</c:v>
                </c:pt>
                <c:pt idx="12">
                  <c:v>Poland</c:v>
                </c:pt>
                <c:pt idx="13">
                  <c:v>Královéhradecký kraj</c:v>
                </c:pt>
                <c:pt idx="14">
                  <c:v>Austria</c:v>
                </c:pt>
                <c:pt idx="15">
                  <c:v>Sweden</c:v>
                </c:pt>
                <c:pt idx="16">
                  <c:v>Romania</c:v>
                </c:pt>
                <c:pt idx="17">
                  <c:v>Netherlands</c:v>
                </c:pt>
                <c:pt idx="18">
                  <c:v>European Union (28)</c:v>
                </c:pt>
                <c:pt idx="19">
                  <c:v>Portugal</c:v>
                </c:pt>
                <c:pt idx="20">
                  <c:v>Germany</c:v>
                </c:pt>
                <c:pt idx="21">
                  <c:v>Cyprus</c:v>
                </c:pt>
                <c:pt idx="22">
                  <c:v>Bulgaria</c:v>
                </c:pt>
                <c:pt idx="23">
                  <c:v>United Kingdom</c:v>
                </c:pt>
                <c:pt idx="24">
                  <c:v>Denmark</c:v>
                </c:pt>
                <c:pt idx="25">
                  <c:v>Ireland</c:v>
                </c:pt>
                <c:pt idx="26">
                  <c:v>Italy</c:v>
                </c:pt>
                <c:pt idx="27">
                  <c:v>Greece</c:v>
                </c:pt>
                <c:pt idx="28">
                  <c:v>Spain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109</c:v>
                </c:pt>
                <c:pt idx="1">
                  <c:v>89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  <c:pt idx="5">
                  <c:v>69</c:v>
                </c:pt>
                <c:pt idx="6">
                  <c:v>64</c:v>
                </c:pt>
                <c:pt idx="7">
                  <c:v>63</c:v>
                </c:pt>
                <c:pt idx="8">
                  <c:v>62</c:v>
                </c:pt>
                <c:pt idx="9">
                  <c:v>60</c:v>
                </c:pt>
                <c:pt idx="10">
                  <c:v>60</c:v>
                </c:pt>
                <c:pt idx="11">
                  <c:v>58</c:v>
                </c:pt>
                <c:pt idx="12">
                  <c:v>56</c:v>
                </c:pt>
                <c:pt idx="13">
                  <c:v>54.057000000000002</c:v>
                </c:pt>
                <c:pt idx="14">
                  <c:v>54</c:v>
                </c:pt>
                <c:pt idx="15">
                  <c:v>52</c:v>
                </c:pt>
                <c:pt idx="16">
                  <c:v>51</c:v>
                </c:pt>
                <c:pt idx="17">
                  <c:v>49</c:v>
                </c:pt>
                <c:pt idx="18">
                  <c:v>47</c:v>
                </c:pt>
                <c:pt idx="19">
                  <c:v>45</c:v>
                </c:pt>
                <c:pt idx="20">
                  <c:v>43</c:v>
                </c:pt>
                <c:pt idx="21">
                  <c:v>41</c:v>
                </c:pt>
                <c:pt idx="22">
                  <c:v>40</c:v>
                </c:pt>
                <c:pt idx="23">
                  <c:v>38</c:v>
                </c:pt>
                <c:pt idx="24">
                  <c:v>37</c:v>
                </c:pt>
                <c:pt idx="25">
                  <c:v>34</c:v>
                </c:pt>
                <c:pt idx="26">
                  <c:v>34</c:v>
                </c:pt>
                <c:pt idx="27">
                  <c:v>33</c:v>
                </c:pt>
                <c:pt idx="28">
                  <c:v>31</c:v>
                </c:pt>
                <c:pt idx="2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2043512"/>
        <c:axId val="572032928"/>
      </c:barChart>
      <c:catAx>
        <c:axId val="5720435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32928"/>
        <c:crosses val="autoZero"/>
        <c:auto val="1"/>
        <c:lblAlgn val="ctr"/>
        <c:lblOffset val="100"/>
        <c:noMultiLvlLbl val="0"/>
      </c:catAx>
      <c:valAx>
        <c:axId val="5720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4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48-499F-AEF8-79C85ECE96EA}"/>
              </c:ext>
            </c:extLst>
          </c:dPt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3C1-43F1-8E52-371E3CAAF573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48-499F-AEF8-79C85ECE96EA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48-499F-AEF8-79C85ECE96EA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54-4FA4-9C46-0FD2EEDC712D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48-499F-AEF8-79C85ECE96EA}"/>
              </c:ext>
            </c:extLst>
          </c:dPt>
          <c:cat>
            <c:strRef>
              <c:f>List1!$A$2:$A$31</c:f>
              <c:strCache>
                <c:ptCount val="30"/>
                <c:pt idx="0">
                  <c:v>Romania</c:v>
                </c:pt>
                <c:pt idx="1">
                  <c:v>Latvia</c:v>
                </c:pt>
                <c:pt idx="2">
                  <c:v>Bulgaria</c:v>
                </c:pt>
                <c:pt idx="3">
                  <c:v>Croatia</c:v>
                </c:pt>
                <c:pt idx="4">
                  <c:v>Lithuania</c:v>
                </c:pt>
                <c:pt idx="5">
                  <c:v>Poland</c:v>
                </c:pt>
                <c:pt idx="6">
                  <c:v>Cyprus</c:v>
                </c:pt>
                <c:pt idx="7">
                  <c:v>Hungary</c:v>
                </c:pt>
                <c:pt idx="8">
                  <c:v>Slovakia</c:v>
                </c:pt>
                <c:pt idx="9">
                  <c:v>Královéhradecký kraj</c:v>
                </c:pt>
                <c:pt idx="10">
                  <c:v>Czech Republic</c:v>
                </c:pt>
                <c:pt idx="11">
                  <c:v>Greece</c:v>
                </c:pt>
                <c:pt idx="12">
                  <c:v>Portugal</c:v>
                </c:pt>
                <c:pt idx="13">
                  <c:v>Slovenia</c:v>
                </c:pt>
                <c:pt idx="14">
                  <c:v>Belgium</c:v>
                </c:pt>
                <c:pt idx="15">
                  <c:v>Estonia</c:v>
                </c:pt>
                <c:pt idx="16">
                  <c:v>Luxembourg</c:v>
                </c:pt>
                <c:pt idx="17">
                  <c:v>Austria</c:v>
                </c:pt>
                <c:pt idx="18">
                  <c:v>European Union (28)</c:v>
                </c:pt>
                <c:pt idx="19">
                  <c:v>Finland</c:v>
                </c:pt>
                <c:pt idx="20">
                  <c:v>Italy</c:v>
                </c:pt>
                <c:pt idx="21">
                  <c:v>France</c:v>
                </c:pt>
                <c:pt idx="22">
                  <c:v>Germany</c:v>
                </c:pt>
                <c:pt idx="23">
                  <c:v>Netherlands</c:v>
                </c:pt>
                <c:pt idx="24">
                  <c:v>Spain</c:v>
                </c:pt>
                <c:pt idx="25">
                  <c:v>Denmark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  <c:pt idx="29">
                  <c:v>United Kingdom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8.1629690000000004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933464"/>
        <c:axId val="661936992"/>
      </c:barChart>
      <c:catAx>
        <c:axId val="6619334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36992"/>
        <c:crosses val="autoZero"/>
        <c:auto val="1"/>
        <c:lblAlgn val="ctr"/>
        <c:lblOffset val="100"/>
        <c:noMultiLvlLbl val="0"/>
      </c:catAx>
      <c:valAx>
        <c:axId val="6619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3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803-4D42-9F2C-13584E8F05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0-4F0E-90F9-DF9CBABC085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0-4F0E-90F9-DF9CBABC085B}"/>
              </c:ext>
            </c:extLst>
          </c:dPt>
          <c:dPt>
            <c:idx val="1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F00-4DFD-82F5-289434AD3BA9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D7-4C0A-A15E-BBF76BAB4C96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70-4F0E-90F9-DF9CBABC085B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Croatia</c:v>
                </c:pt>
                <c:pt idx="2">
                  <c:v>Latvia</c:v>
                </c:pt>
                <c:pt idx="3">
                  <c:v>Estonia</c:v>
                </c:pt>
                <c:pt idx="4">
                  <c:v>Czech Republic</c:v>
                </c:pt>
                <c:pt idx="5">
                  <c:v>Finland</c:v>
                </c:pt>
                <c:pt idx="6">
                  <c:v>Slovenia</c:v>
                </c:pt>
                <c:pt idx="7">
                  <c:v>Belgium</c:v>
                </c:pt>
                <c:pt idx="8">
                  <c:v>Hungary</c:v>
                </c:pt>
                <c:pt idx="9">
                  <c:v>Slovakia</c:v>
                </c:pt>
                <c:pt idx="10">
                  <c:v>France</c:v>
                </c:pt>
                <c:pt idx="11">
                  <c:v>Luxembourg</c:v>
                </c:pt>
                <c:pt idx="12">
                  <c:v>Netherlands</c:v>
                </c:pt>
                <c:pt idx="13">
                  <c:v>Poland</c:v>
                </c:pt>
                <c:pt idx="14">
                  <c:v>Romania</c:v>
                </c:pt>
                <c:pt idx="15">
                  <c:v>Cyprus</c:v>
                </c:pt>
                <c:pt idx="16">
                  <c:v>Sweden</c:v>
                </c:pt>
                <c:pt idx="17">
                  <c:v>Královéhradecký kraj</c:v>
                </c:pt>
                <c:pt idx="18">
                  <c:v>Austria</c:v>
                </c:pt>
                <c:pt idx="19">
                  <c:v>European Union (28)</c:v>
                </c:pt>
                <c:pt idx="20">
                  <c:v>Bulgaria</c:v>
                </c:pt>
                <c:pt idx="21">
                  <c:v>Germany</c:v>
                </c:pt>
                <c:pt idx="22">
                  <c:v>Italy</c:v>
                </c:pt>
                <c:pt idx="23">
                  <c:v>United Kingdom</c:v>
                </c:pt>
                <c:pt idx="24">
                  <c:v>Denmark</c:v>
                </c:pt>
                <c:pt idx="25">
                  <c:v>Greece</c:v>
                </c:pt>
                <c:pt idx="26">
                  <c:v>Portugal</c:v>
                </c:pt>
                <c:pt idx="27">
                  <c:v>Ireland</c:v>
                </c:pt>
                <c:pt idx="28">
                  <c:v>Spain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65</c:v>
                </c:pt>
                <c:pt idx="1">
                  <c:v>57</c:v>
                </c:pt>
                <c:pt idx="2">
                  <c:v>55</c:v>
                </c:pt>
                <c:pt idx="3">
                  <c:v>46</c:v>
                </c:pt>
                <c:pt idx="4">
                  <c:v>45</c:v>
                </c:pt>
                <c:pt idx="5">
                  <c:v>44</c:v>
                </c:pt>
                <c:pt idx="6">
                  <c:v>44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40</c:v>
                </c:pt>
                <c:pt idx="11">
                  <c:v>37</c:v>
                </c:pt>
                <c:pt idx="12">
                  <c:v>37</c:v>
                </c:pt>
                <c:pt idx="13">
                  <c:v>36</c:v>
                </c:pt>
                <c:pt idx="14">
                  <c:v>36</c:v>
                </c:pt>
                <c:pt idx="15">
                  <c:v>34</c:v>
                </c:pt>
                <c:pt idx="16">
                  <c:v>34</c:v>
                </c:pt>
                <c:pt idx="17">
                  <c:v>33.196069999999999</c:v>
                </c:pt>
                <c:pt idx="18">
                  <c:v>32</c:v>
                </c:pt>
                <c:pt idx="19">
                  <c:v>32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25</c:v>
                </c:pt>
                <c:pt idx="25">
                  <c:v>24</c:v>
                </c:pt>
                <c:pt idx="26">
                  <c:v>24</c:v>
                </c:pt>
                <c:pt idx="27">
                  <c:v>22</c:v>
                </c:pt>
                <c:pt idx="28">
                  <c:v>22</c:v>
                </c:pt>
                <c:pt idx="2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7695664"/>
        <c:axId val="577702720"/>
      </c:barChart>
      <c:catAx>
        <c:axId val="5776956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02720"/>
        <c:crosses val="autoZero"/>
        <c:auto val="1"/>
        <c:lblAlgn val="ctr"/>
        <c:lblOffset val="100"/>
        <c:noMultiLvlLbl val="0"/>
      </c:catAx>
      <c:valAx>
        <c:axId val="57770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69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803-4D42-9F2C-13584E8F0564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99-4F13-9C6A-772CAAE7194E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99-4F13-9C6A-772CAAE7194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F48-4987-B18E-1FB9584DDB89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374-4B55-B2E9-1B9ED53CF600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99-4F13-9C6A-772CAAE7194E}"/>
              </c:ext>
            </c:extLst>
          </c:dPt>
          <c:dPt>
            <c:idx val="2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F48-4987-B18E-1FB9584DDB89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F2-43CD-93BE-B75BB80F2D04}"/>
              </c:ext>
            </c:extLst>
          </c:dPt>
          <c:cat>
            <c:strRef>
              <c:f>List1!$A$2:$A$31</c:f>
              <c:strCache>
                <c:ptCount val="30"/>
                <c:pt idx="0">
                  <c:v>Croatia</c:v>
                </c:pt>
                <c:pt idx="1">
                  <c:v>Slovenia</c:v>
                </c:pt>
                <c:pt idx="2">
                  <c:v>Hungary</c:v>
                </c:pt>
                <c:pt idx="3">
                  <c:v>Finland</c:v>
                </c:pt>
                <c:pt idx="4">
                  <c:v>Netherlands</c:v>
                </c:pt>
                <c:pt idx="5">
                  <c:v>Slovakia</c:v>
                </c:pt>
                <c:pt idx="6">
                  <c:v>Belgium</c:v>
                </c:pt>
                <c:pt idx="7">
                  <c:v>Germany</c:v>
                </c:pt>
                <c:pt idx="8">
                  <c:v>Poland</c:v>
                </c:pt>
                <c:pt idx="9">
                  <c:v>Lithuania</c:v>
                </c:pt>
                <c:pt idx="10">
                  <c:v>Luxembourg</c:v>
                </c:pt>
                <c:pt idx="11">
                  <c:v>Austria</c:v>
                </c:pt>
                <c:pt idx="12">
                  <c:v>European Union (28)</c:v>
                </c:pt>
                <c:pt idx="13">
                  <c:v>France</c:v>
                </c:pt>
                <c:pt idx="14">
                  <c:v>Latvia</c:v>
                </c:pt>
                <c:pt idx="15">
                  <c:v>Sweden</c:v>
                </c:pt>
                <c:pt idx="16">
                  <c:v>United Kingdom</c:v>
                </c:pt>
                <c:pt idx="17">
                  <c:v>Denmark</c:v>
                </c:pt>
                <c:pt idx="18">
                  <c:v>Estonia</c:v>
                </c:pt>
                <c:pt idx="19">
                  <c:v>Malta</c:v>
                </c:pt>
                <c:pt idx="20">
                  <c:v>Ireland</c:v>
                </c:pt>
                <c:pt idx="21">
                  <c:v>Czech Republic</c:v>
                </c:pt>
                <c:pt idx="22">
                  <c:v>Portugal</c:v>
                </c:pt>
                <c:pt idx="23">
                  <c:v>Romania</c:v>
                </c:pt>
                <c:pt idx="24">
                  <c:v>Bulgaria</c:v>
                </c:pt>
                <c:pt idx="25">
                  <c:v>Spain</c:v>
                </c:pt>
                <c:pt idx="26">
                  <c:v>Královéhradecký kraj</c:v>
                </c:pt>
                <c:pt idx="27">
                  <c:v>Greece</c:v>
                </c:pt>
                <c:pt idx="28">
                  <c:v>Italy</c:v>
                </c:pt>
                <c:pt idx="29">
                  <c:v>Cyprus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34</c:v>
                </c:pt>
                <c:pt idx="1">
                  <c:v>27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17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8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6</c:v>
                </c:pt>
                <c:pt idx="25">
                  <c:v>6</c:v>
                </c:pt>
                <c:pt idx="26">
                  <c:v>5.8047779999999998</c:v>
                </c:pt>
                <c:pt idx="27">
                  <c:v>5</c:v>
                </c:pt>
                <c:pt idx="28">
                  <c:v>5</c:v>
                </c:pt>
                <c:pt idx="2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947576"/>
        <c:axId val="661949928"/>
      </c:barChart>
      <c:catAx>
        <c:axId val="6619475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49928"/>
        <c:crosses val="autoZero"/>
        <c:auto val="1"/>
        <c:lblAlgn val="ctr"/>
        <c:lblOffset val="100"/>
        <c:noMultiLvlLbl val="0"/>
      </c:catAx>
      <c:valAx>
        <c:axId val="66194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4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87-48AC-8967-8C003A876FD9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87-48AC-8967-8C003A876FD9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B62-45E2-B669-721BC712EE27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67-4F40-9B44-7A1F13A1B5C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87-48AC-8967-8C003A876FD9}"/>
              </c:ext>
            </c:extLst>
          </c:dPt>
          <c:dPt>
            <c:idx val="2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9C6-487A-807F-8A5685EF7494}"/>
              </c:ext>
            </c:extLst>
          </c:dPt>
          <c:cat>
            <c:strRef>
              <c:f>List1!$A$2:$A$31</c:f>
              <c:strCache>
                <c:ptCount val="30"/>
                <c:pt idx="0">
                  <c:v>Latvia</c:v>
                </c:pt>
                <c:pt idx="1">
                  <c:v>Lithuania</c:v>
                </c:pt>
                <c:pt idx="2">
                  <c:v>Estonia</c:v>
                </c:pt>
                <c:pt idx="3">
                  <c:v>Romania</c:v>
                </c:pt>
                <c:pt idx="4">
                  <c:v>Cyprus</c:v>
                </c:pt>
                <c:pt idx="5">
                  <c:v>Bulgaria</c:v>
                </c:pt>
                <c:pt idx="6">
                  <c:v>Finland</c:v>
                </c:pt>
                <c:pt idx="7">
                  <c:v>Hungary</c:v>
                </c:pt>
                <c:pt idx="8">
                  <c:v>Belgium</c:v>
                </c:pt>
                <c:pt idx="9">
                  <c:v>Portugal</c:v>
                </c:pt>
                <c:pt idx="10">
                  <c:v>Sweden</c:v>
                </c:pt>
                <c:pt idx="11">
                  <c:v>Croatia</c:v>
                </c:pt>
                <c:pt idx="12">
                  <c:v>Greece</c:v>
                </c:pt>
                <c:pt idx="13">
                  <c:v>Luxembourg</c:v>
                </c:pt>
                <c:pt idx="14">
                  <c:v>Czech Republic</c:v>
                </c:pt>
                <c:pt idx="15">
                  <c:v>Poland</c:v>
                </c:pt>
                <c:pt idx="16">
                  <c:v>Slovakia</c:v>
                </c:pt>
                <c:pt idx="17">
                  <c:v>Slovenia</c:v>
                </c:pt>
                <c:pt idx="18">
                  <c:v>European Union (28)</c:v>
                </c:pt>
                <c:pt idx="19">
                  <c:v>Malta</c:v>
                </c:pt>
                <c:pt idx="20">
                  <c:v>Netherlands</c:v>
                </c:pt>
                <c:pt idx="21">
                  <c:v>Austria</c:v>
                </c:pt>
                <c:pt idx="22">
                  <c:v>Denmark</c:v>
                </c:pt>
                <c:pt idx="23">
                  <c:v>Italy</c:v>
                </c:pt>
                <c:pt idx="24">
                  <c:v>Spain</c:v>
                </c:pt>
                <c:pt idx="25">
                  <c:v>France</c:v>
                </c:pt>
                <c:pt idx="26">
                  <c:v>Germany</c:v>
                </c:pt>
                <c:pt idx="27">
                  <c:v>Ireland</c:v>
                </c:pt>
                <c:pt idx="28">
                  <c:v>Královéhradecký kraj</c:v>
                </c:pt>
                <c:pt idx="29">
                  <c:v>United Kingdom</c:v>
                </c:pt>
              </c:strCache>
            </c:strRef>
          </c:cat>
          <c:val>
            <c:numRef>
              <c:f>List1!$B$2:$B$31</c:f>
              <c:numCache>
                <c:formatCode>0.0</c:formatCode>
                <c:ptCount val="30"/>
                <c:pt idx="0">
                  <c:v>5.0999999999999996</c:v>
                </c:pt>
                <c:pt idx="1">
                  <c:v>4.0999999999999996</c:v>
                </c:pt>
                <c:pt idx="2">
                  <c:v>3.6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  <c:pt idx="6">
                  <c:v>1.3</c:v>
                </c:pt>
                <c:pt idx="7">
                  <c:v>1.3</c:v>
                </c:pt>
                <c:pt idx="8">
                  <c:v>1.1000000000000001</c:v>
                </c:pt>
                <c:pt idx="9">
                  <c:v>1</c:v>
                </c:pt>
                <c:pt idx="10">
                  <c:v>1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0.6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0.36279899999999998</c:v>
                </c:pt>
                <c:pt idx="2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26840"/>
        <c:axId val="661825272"/>
      </c:barChart>
      <c:catAx>
        <c:axId val="6618268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25272"/>
        <c:crosses val="autoZero"/>
        <c:auto val="1"/>
        <c:lblAlgn val="ctr"/>
        <c:lblOffset val="100"/>
        <c:noMultiLvlLbl val="0"/>
      </c:catAx>
      <c:valAx>
        <c:axId val="66182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2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0-4C27-A389-C612281C9302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0-4C27-A389-C612281C9302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E3E-4987-B4F8-D441163A0A24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73-4551-AC76-2FE59EAF9EA2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30-4C27-A389-C612281C9302}"/>
              </c:ext>
            </c:extLst>
          </c:dPt>
          <c:cat>
            <c:strRef>
              <c:f>List1!$A$2:$A$31</c:f>
              <c:strCache>
                <c:ptCount val="30"/>
                <c:pt idx="0">
                  <c:v>United Kingdom</c:v>
                </c:pt>
                <c:pt idx="1">
                  <c:v>Netherlands</c:v>
                </c:pt>
                <c:pt idx="2">
                  <c:v>Denmark</c:v>
                </c:pt>
                <c:pt idx="3">
                  <c:v>Sweden</c:v>
                </c:pt>
                <c:pt idx="4">
                  <c:v>Ireland</c:v>
                </c:pt>
                <c:pt idx="5">
                  <c:v>Luxembourg</c:v>
                </c:pt>
                <c:pt idx="6">
                  <c:v>Germany</c:v>
                </c:pt>
                <c:pt idx="7">
                  <c:v>Belgium</c:v>
                </c:pt>
                <c:pt idx="8">
                  <c:v>Finland</c:v>
                </c:pt>
                <c:pt idx="9">
                  <c:v>Hungary</c:v>
                </c:pt>
                <c:pt idx="10">
                  <c:v>European Union (28)</c:v>
                </c:pt>
                <c:pt idx="11">
                  <c:v>Malta</c:v>
                </c:pt>
                <c:pt idx="12">
                  <c:v>Spain</c:v>
                </c:pt>
                <c:pt idx="13">
                  <c:v>Croatia</c:v>
                </c:pt>
                <c:pt idx="14">
                  <c:v>France</c:v>
                </c:pt>
                <c:pt idx="15">
                  <c:v>Portugal</c:v>
                </c:pt>
                <c:pt idx="16">
                  <c:v>Cyprus</c:v>
                </c:pt>
                <c:pt idx="17">
                  <c:v>Italy</c:v>
                </c:pt>
                <c:pt idx="18">
                  <c:v>Latvia</c:v>
                </c:pt>
                <c:pt idx="19">
                  <c:v>Austria</c:v>
                </c:pt>
                <c:pt idx="20">
                  <c:v>Slovakia</c:v>
                </c:pt>
                <c:pt idx="21">
                  <c:v>Czech Republic</c:v>
                </c:pt>
                <c:pt idx="22">
                  <c:v>Královéhradecký kraj</c:v>
                </c:pt>
                <c:pt idx="23">
                  <c:v>Slovenia</c:v>
                </c:pt>
                <c:pt idx="24">
                  <c:v>Greece</c:v>
                </c:pt>
                <c:pt idx="25">
                  <c:v>Estonia</c:v>
                </c:pt>
                <c:pt idx="26">
                  <c:v>Poland</c:v>
                </c:pt>
                <c:pt idx="27">
                  <c:v>Lithuania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91</c:v>
                </c:pt>
                <c:pt idx="1">
                  <c:v>83</c:v>
                </c:pt>
                <c:pt idx="2">
                  <c:v>70</c:v>
                </c:pt>
                <c:pt idx="3">
                  <c:v>63</c:v>
                </c:pt>
                <c:pt idx="4">
                  <c:v>57</c:v>
                </c:pt>
                <c:pt idx="5">
                  <c:v>57</c:v>
                </c:pt>
                <c:pt idx="6">
                  <c:v>53</c:v>
                </c:pt>
                <c:pt idx="7">
                  <c:v>49</c:v>
                </c:pt>
                <c:pt idx="8">
                  <c:v>47</c:v>
                </c:pt>
                <c:pt idx="9">
                  <c:v>44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38</c:v>
                </c:pt>
                <c:pt idx="14">
                  <c:v>35</c:v>
                </c:pt>
                <c:pt idx="15">
                  <c:v>31</c:v>
                </c:pt>
                <c:pt idx="16">
                  <c:v>30</c:v>
                </c:pt>
                <c:pt idx="17">
                  <c:v>29</c:v>
                </c:pt>
                <c:pt idx="18">
                  <c:v>23</c:v>
                </c:pt>
                <c:pt idx="19">
                  <c:v>22</c:v>
                </c:pt>
                <c:pt idx="20">
                  <c:v>21</c:v>
                </c:pt>
                <c:pt idx="21">
                  <c:v>19</c:v>
                </c:pt>
                <c:pt idx="22">
                  <c:v>18.32133</c:v>
                </c:pt>
                <c:pt idx="23">
                  <c:v>13</c:v>
                </c:pt>
                <c:pt idx="24">
                  <c:v>9</c:v>
                </c:pt>
                <c:pt idx="25">
                  <c:v>8</c:v>
                </c:pt>
                <c:pt idx="26">
                  <c:v>6</c:v>
                </c:pt>
                <c:pt idx="27">
                  <c:v>5</c:v>
                </c:pt>
                <c:pt idx="28">
                  <c:v>2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220024"/>
        <c:axId val="578225120"/>
      </c:barChart>
      <c:catAx>
        <c:axId val="5782200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25120"/>
        <c:crosses val="autoZero"/>
        <c:auto val="1"/>
        <c:lblAlgn val="ctr"/>
        <c:lblOffset val="100"/>
        <c:noMultiLvlLbl val="0"/>
      </c:catAx>
      <c:valAx>
        <c:axId val="57822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2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0.21787709497206703</c:v>
                </c:pt>
                <c:pt idx="1">
                  <c:v>0.32815964523281599</c:v>
                </c:pt>
                <c:pt idx="2">
                  <c:v>0.41357466063348414</c:v>
                </c:pt>
                <c:pt idx="3">
                  <c:v>0.38731263383297643</c:v>
                </c:pt>
                <c:pt idx="4">
                  <c:v>0.50943396226415094</c:v>
                </c:pt>
                <c:pt idx="5">
                  <c:v>0.35406091370558374</c:v>
                </c:pt>
                <c:pt idx="6">
                  <c:v>0.31786030061892129</c:v>
                </c:pt>
                <c:pt idx="7">
                  <c:v>0.39097744360902253</c:v>
                </c:pt>
                <c:pt idx="8">
                  <c:v>0.30857142857142855</c:v>
                </c:pt>
                <c:pt idx="9">
                  <c:v>0.3779342723004695</c:v>
                </c:pt>
                <c:pt idx="10">
                  <c:v>0.35064935064935066</c:v>
                </c:pt>
                <c:pt idx="11">
                  <c:v>0.31368421052631579</c:v>
                </c:pt>
                <c:pt idx="12">
                  <c:v>0.37135837135837135</c:v>
                </c:pt>
                <c:pt idx="13">
                  <c:v>0.24335499113998818</c:v>
                </c:pt>
                <c:pt idx="14">
                  <c:v>0.29206500956022946</c:v>
                </c:pt>
                <c:pt idx="15">
                  <c:v>0.34685505925250681</c:v>
                </c:pt>
                <c:pt idx="16">
                  <c:v>0.41605839416058393</c:v>
                </c:pt>
                <c:pt idx="17">
                  <c:v>0.41224489795918368</c:v>
                </c:pt>
                <c:pt idx="18">
                  <c:v>0.25541125541125542</c:v>
                </c:pt>
                <c:pt idx="19">
                  <c:v>0.38709677419354838</c:v>
                </c:pt>
                <c:pt idx="20">
                  <c:v>0.74025974025974028</c:v>
                </c:pt>
                <c:pt idx="21">
                  <c:v>0.22905027932960895</c:v>
                </c:pt>
                <c:pt idx="22">
                  <c:v>9.7560975609756101E-2</c:v>
                </c:pt>
                <c:pt idx="23">
                  <c:v>0.4660633484162896</c:v>
                </c:pt>
                <c:pt idx="24">
                  <c:v>0.48072805139186298</c:v>
                </c:pt>
                <c:pt idx="25">
                  <c:v>0.58490566037735847</c:v>
                </c:pt>
                <c:pt idx="26">
                  <c:v>0.45050761421319796</c:v>
                </c:pt>
                <c:pt idx="27">
                  <c:v>0.23032714412024757</c:v>
                </c:pt>
                <c:pt idx="28">
                  <c:v>0.3032581453634085</c:v>
                </c:pt>
                <c:pt idx="29">
                  <c:v>0.22285714285714286</c:v>
                </c:pt>
                <c:pt idx="30">
                  <c:v>0.51079812206572772</c:v>
                </c:pt>
                <c:pt idx="31">
                  <c:v>0.41558441558441561</c:v>
                </c:pt>
                <c:pt idx="32">
                  <c:v>0.27578947368421053</c:v>
                </c:pt>
                <c:pt idx="33">
                  <c:v>0.51597051597051602</c:v>
                </c:pt>
                <c:pt idx="34">
                  <c:v>0.51210868281157707</c:v>
                </c:pt>
                <c:pt idx="35">
                  <c:v>0.45458891013384323</c:v>
                </c:pt>
                <c:pt idx="36">
                  <c:v>0.33728350045578853</c:v>
                </c:pt>
                <c:pt idx="37">
                  <c:v>0.42335766423357662</c:v>
                </c:pt>
                <c:pt idx="38">
                  <c:v>0.46122448979591835</c:v>
                </c:pt>
                <c:pt idx="39">
                  <c:v>0.18398268398268397</c:v>
                </c:pt>
                <c:pt idx="40">
                  <c:v>0.29493087557603687</c:v>
                </c:pt>
                <c:pt idx="41">
                  <c:v>0.53246753246753242</c:v>
                </c:pt>
                <c:pt idx="42">
                  <c:v>0.26815642458100558</c:v>
                </c:pt>
                <c:pt idx="43">
                  <c:v>8.8691796008869186E-2</c:v>
                </c:pt>
                <c:pt idx="44">
                  <c:v>0.55203619909502266</c:v>
                </c:pt>
                <c:pt idx="45">
                  <c:v>0.41916488222698073</c:v>
                </c:pt>
                <c:pt idx="46">
                  <c:v>0.59905660377358494</c:v>
                </c:pt>
                <c:pt idx="47">
                  <c:v>0.4467005076142132</c:v>
                </c:pt>
                <c:pt idx="48">
                  <c:v>0.16047745358090185</c:v>
                </c:pt>
                <c:pt idx="49">
                  <c:v>0.23308270676691728</c:v>
                </c:pt>
                <c:pt idx="50">
                  <c:v>9.1428571428571428E-2</c:v>
                </c:pt>
                <c:pt idx="51">
                  <c:v>0.43708920187793426</c:v>
                </c:pt>
                <c:pt idx="52">
                  <c:v>0.35064935064935066</c:v>
                </c:pt>
                <c:pt idx="53">
                  <c:v>0.21052631578947367</c:v>
                </c:pt>
                <c:pt idx="54">
                  <c:v>0.45630045630045629</c:v>
                </c:pt>
                <c:pt idx="55">
                  <c:v>0.57412876550502068</c:v>
                </c:pt>
                <c:pt idx="56">
                  <c:v>0.46940726577437858</c:v>
                </c:pt>
                <c:pt idx="57">
                  <c:v>0.34503190519598909</c:v>
                </c:pt>
                <c:pt idx="58">
                  <c:v>0.48175182481751827</c:v>
                </c:pt>
                <c:pt idx="59">
                  <c:v>0.46530612244897956</c:v>
                </c:pt>
                <c:pt idx="60">
                  <c:v>0.25108225108225107</c:v>
                </c:pt>
                <c:pt idx="61">
                  <c:v>0.29493087557603687</c:v>
                </c:pt>
                <c:pt idx="62">
                  <c:v>0.58441558441558439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0.21787709497206703</c:v>
                </c:pt>
                <c:pt idx="1">
                  <c:v>0.32815964523281599</c:v>
                </c:pt>
                <c:pt idx="2">
                  <c:v>0.41357466063348414</c:v>
                </c:pt>
                <c:pt idx="3">
                  <c:v>0.38731263383297643</c:v>
                </c:pt>
                <c:pt idx="4">
                  <c:v>0.50943396226415094</c:v>
                </c:pt>
                <c:pt idx="5">
                  <c:v>0.35406091370558374</c:v>
                </c:pt>
                <c:pt idx="6">
                  <c:v>0.31786030061892129</c:v>
                </c:pt>
                <c:pt idx="7">
                  <c:v>0.39097744360902253</c:v>
                </c:pt>
                <c:pt idx="8">
                  <c:v>0.30857142857142855</c:v>
                </c:pt>
                <c:pt idx="9">
                  <c:v>0.3779342723004695</c:v>
                </c:pt>
                <c:pt idx="10">
                  <c:v>0.35064935064935066</c:v>
                </c:pt>
                <c:pt idx="11">
                  <c:v>0.31368421052631579</c:v>
                </c:pt>
                <c:pt idx="12">
                  <c:v>0.37135837135837135</c:v>
                </c:pt>
                <c:pt idx="13">
                  <c:v>0.24335499113998818</c:v>
                </c:pt>
                <c:pt idx="14">
                  <c:v>0.29206500956022946</c:v>
                </c:pt>
                <c:pt idx="15">
                  <c:v>0.34685505925250681</c:v>
                </c:pt>
                <c:pt idx="16">
                  <c:v>0.41605839416058393</c:v>
                </c:pt>
                <c:pt idx="17">
                  <c:v>0.41224489795918368</c:v>
                </c:pt>
                <c:pt idx="18">
                  <c:v>0.25541125541125542</c:v>
                </c:pt>
                <c:pt idx="19">
                  <c:v>0.38709677419354838</c:v>
                </c:pt>
                <c:pt idx="20">
                  <c:v>0.74025974025974028</c:v>
                </c:pt>
                <c:pt idx="21">
                  <c:v>0.22905027932960895</c:v>
                </c:pt>
                <c:pt idx="22">
                  <c:v>9.7560975609756101E-2</c:v>
                </c:pt>
                <c:pt idx="23">
                  <c:v>0.4660633484162896</c:v>
                </c:pt>
                <c:pt idx="24">
                  <c:v>0.48072805139186298</c:v>
                </c:pt>
                <c:pt idx="25">
                  <c:v>0.58490566037735847</c:v>
                </c:pt>
                <c:pt idx="26">
                  <c:v>0.45050761421319796</c:v>
                </c:pt>
                <c:pt idx="27">
                  <c:v>0.23032714412024757</c:v>
                </c:pt>
                <c:pt idx="28">
                  <c:v>0.3032581453634085</c:v>
                </c:pt>
                <c:pt idx="29">
                  <c:v>0.22285714285714286</c:v>
                </c:pt>
                <c:pt idx="30">
                  <c:v>0.51079812206572772</c:v>
                </c:pt>
                <c:pt idx="31">
                  <c:v>0.41558441558441561</c:v>
                </c:pt>
                <c:pt idx="32">
                  <c:v>0.27578947368421053</c:v>
                </c:pt>
                <c:pt idx="33">
                  <c:v>0.51597051597051602</c:v>
                </c:pt>
                <c:pt idx="34">
                  <c:v>0.51210868281157707</c:v>
                </c:pt>
                <c:pt idx="35">
                  <c:v>0.45458891013384323</c:v>
                </c:pt>
                <c:pt idx="36">
                  <c:v>0.33728350045578853</c:v>
                </c:pt>
                <c:pt idx="37">
                  <c:v>0.42335766423357662</c:v>
                </c:pt>
                <c:pt idx="38">
                  <c:v>0.46122448979591835</c:v>
                </c:pt>
                <c:pt idx="39">
                  <c:v>0.18398268398268397</c:v>
                </c:pt>
                <c:pt idx="40">
                  <c:v>0.29493087557603687</c:v>
                </c:pt>
                <c:pt idx="41">
                  <c:v>0.53246753246753242</c:v>
                </c:pt>
                <c:pt idx="42">
                  <c:v>0.26815642458100558</c:v>
                </c:pt>
                <c:pt idx="43">
                  <c:v>8.8691796008869186E-2</c:v>
                </c:pt>
                <c:pt idx="44">
                  <c:v>0.55203619909502266</c:v>
                </c:pt>
                <c:pt idx="45">
                  <c:v>0.41916488222698073</c:v>
                </c:pt>
                <c:pt idx="46">
                  <c:v>0.59905660377358494</c:v>
                </c:pt>
                <c:pt idx="47">
                  <c:v>0.4467005076142132</c:v>
                </c:pt>
                <c:pt idx="48">
                  <c:v>0.16047745358090185</c:v>
                </c:pt>
                <c:pt idx="49">
                  <c:v>0.23308270676691728</c:v>
                </c:pt>
                <c:pt idx="50">
                  <c:v>9.1428571428571428E-2</c:v>
                </c:pt>
                <c:pt idx="51">
                  <c:v>0.43708920187793426</c:v>
                </c:pt>
                <c:pt idx="52">
                  <c:v>0.35064935064935066</c:v>
                </c:pt>
                <c:pt idx="53">
                  <c:v>0.21052631578947367</c:v>
                </c:pt>
                <c:pt idx="54">
                  <c:v>0.45630045630045629</c:v>
                </c:pt>
                <c:pt idx="55">
                  <c:v>0.57412876550502068</c:v>
                </c:pt>
                <c:pt idx="56">
                  <c:v>0.46940726577437858</c:v>
                </c:pt>
                <c:pt idx="57">
                  <c:v>0.34503190519598909</c:v>
                </c:pt>
                <c:pt idx="58">
                  <c:v>0.48175182481751827</c:v>
                </c:pt>
                <c:pt idx="59">
                  <c:v>0.46530612244897956</c:v>
                </c:pt>
                <c:pt idx="60">
                  <c:v>0.25108225108225107</c:v>
                </c:pt>
                <c:pt idx="61">
                  <c:v>0.29493087557603687</c:v>
                </c:pt>
                <c:pt idx="62">
                  <c:v>0.58441558441558439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HKK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0.21787709497206703</c:v>
                </c:pt>
                <c:pt idx="1">
                  <c:v>0.32815964523281599</c:v>
                </c:pt>
                <c:pt idx="2">
                  <c:v>0.41357466063348414</c:v>
                </c:pt>
                <c:pt idx="3">
                  <c:v>0.38731263383297643</c:v>
                </c:pt>
                <c:pt idx="4">
                  <c:v>0.50943396226415094</c:v>
                </c:pt>
                <c:pt idx="5">
                  <c:v>0.35406091370558374</c:v>
                </c:pt>
                <c:pt idx="6">
                  <c:v>0.31786030061892129</c:v>
                </c:pt>
                <c:pt idx="7">
                  <c:v>0.39097744360902253</c:v>
                </c:pt>
                <c:pt idx="8">
                  <c:v>0.30857142857142855</c:v>
                </c:pt>
                <c:pt idx="9">
                  <c:v>0.3779342723004695</c:v>
                </c:pt>
                <c:pt idx="10">
                  <c:v>0.35064935064935066</c:v>
                </c:pt>
                <c:pt idx="11">
                  <c:v>0.31368421052631579</c:v>
                </c:pt>
                <c:pt idx="12">
                  <c:v>0.37135837135837135</c:v>
                </c:pt>
                <c:pt idx="13">
                  <c:v>0.24335499113998818</c:v>
                </c:pt>
                <c:pt idx="14">
                  <c:v>0.29206500956022946</c:v>
                </c:pt>
                <c:pt idx="15">
                  <c:v>0.34685505925250681</c:v>
                </c:pt>
                <c:pt idx="16">
                  <c:v>0.41605839416058393</c:v>
                </c:pt>
                <c:pt idx="17">
                  <c:v>0.41224489795918368</c:v>
                </c:pt>
                <c:pt idx="18">
                  <c:v>0.25541125541125542</c:v>
                </c:pt>
                <c:pt idx="19">
                  <c:v>0.38709677419354838</c:v>
                </c:pt>
                <c:pt idx="20">
                  <c:v>0.74025974025974028</c:v>
                </c:pt>
                <c:pt idx="21">
                  <c:v>0.22905027932960895</c:v>
                </c:pt>
                <c:pt idx="22">
                  <c:v>9.7560975609756101E-2</c:v>
                </c:pt>
                <c:pt idx="23">
                  <c:v>0.4660633484162896</c:v>
                </c:pt>
                <c:pt idx="24">
                  <c:v>0.48072805139186298</c:v>
                </c:pt>
                <c:pt idx="25">
                  <c:v>0.58490566037735847</c:v>
                </c:pt>
                <c:pt idx="26">
                  <c:v>0.45050761421319796</c:v>
                </c:pt>
                <c:pt idx="27">
                  <c:v>0.23032714412024757</c:v>
                </c:pt>
                <c:pt idx="28">
                  <c:v>0.3032581453634085</c:v>
                </c:pt>
                <c:pt idx="29">
                  <c:v>0.22285714285714286</c:v>
                </c:pt>
                <c:pt idx="30">
                  <c:v>0.51079812206572772</c:v>
                </c:pt>
                <c:pt idx="31">
                  <c:v>0.41558441558441561</c:v>
                </c:pt>
                <c:pt idx="32">
                  <c:v>0.27578947368421053</c:v>
                </c:pt>
                <c:pt idx="33">
                  <c:v>0.51597051597051602</c:v>
                </c:pt>
                <c:pt idx="34">
                  <c:v>0.51210868281157707</c:v>
                </c:pt>
                <c:pt idx="35">
                  <c:v>0.45458891013384323</c:v>
                </c:pt>
                <c:pt idx="36">
                  <c:v>0.33728350045578853</c:v>
                </c:pt>
                <c:pt idx="37">
                  <c:v>0.42335766423357662</c:v>
                </c:pt>
                <c:pt idx="38">
                  <c:v>0.46122448979591835</c:v>
                </c:pt>
                <c:pt idx="39">
                  <c:v>0.18398268398268397</c:v>
                </c:pt>
                <c:pt idx="40">
                  <c:v>0.29493087557603687</c:v>
                </c:pt>
                <c:pt idx="41">
                  <c:v>0.53246753246753242</c:v>
                </c:pt>
                <c:pt idx="42">
                  <c:v>0.26815642458100558</c:v>
                </c:pt>
                <c:pt idx="43">
                  <c:v>8.8691796008869186E-2</c:v>
                </c:pt>
                <c:pt idx="44">
                  <c:v>0.55203619909502266</c:v>
                </c:pt>
                <c:pt idx="45">
                  <c:v>0.41916488222698073</c:v>
                </c:pt>
                <c:pt idx="46">
                  <c:v>0.59905660377358494</c:v>
                </c:pt>
                <c:pt idx="47">
                  <c:v>0.4467005076142132</c:v>
                </c:pt>
                <c:pt idx="48">
                  <c:v>0.16047745358090185</c:v>
                </c:pt>
                <c:pt idx="49">
                  <c:v>0.23308270676691728</c:v>
                </c:pt>
                <c:pt idx="50">
                  <c:v>9.1428571428571428E-2</c:v>
                </c:pt>
                <c:pt idx="51">
                  <c:v>0.43708920187793426</c:v>
                </c:pt>
                <c:pt idx="52">
                  <c:v>0.35064935064935066</c:v>
                </c:pt>
                <c:pt idx="53">
                  <c:v>0.21052631578947367</c:v>
                </c:pt>
                <c:pt idx="54">
                  <c:v>0.45630045630045629</c:v>
                </c:pt>
                <c:pt idx="55">
                  <c:v>0.57412876550502068</c:v>
                </c:pt>
                <c:pt idx="56">
                  <c:v>0.46940726577437858</c:v>
                </c:pt>
                <c:pt idx="57">
                  <c:v>0.34503190519598909</c:v>
                </c:pt>
                <c:pt idx="58">
                  <c:v>0.48175182481751827</c:v>
                </c:pt>
                <c:pt idx="59">
                  <c:v>0.46530612244897956</c:v>
                </c:pt>
                <c:pt idx="60">
                  <c:v>0.25108225108225107</c:v>
                </c:pt>
                <c:pt idx="61">
                  <c:v>0.29493087557603687</c:v>
                </c:pt>
                <c:pt idx="62">
                  <c:v>0.58441558441558439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  <c:max val="1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B-41C5-97D7-326BF30B1D50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42E-4101-BD10-213C45107B3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3B-41C5-97D7-326BF30B1D50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03-4EEF-BB81-23B3A661339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3B-41C5-97D7-326BF30B1D50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Slovenia</c:v>
                </c:pt>
                <c:pt idx="2">
                  <c:v>Hungary</c:v>
                </c:pt>
                <c:pt idx="3">
                  <c:v>Latvia</c:v>
                </c:pt>
                <c:pt idx="4">
                  <c:v>Belgium</c:v>
                </c:pt>
                <c:pt idx="5">
                  <c:v>Croatia</c:v>
                </c:pt>
                <c:pt idx="6">
                  <c:v>Estonia</c:v>
                </c:pt>
                <c:pt idx="7">
                  <c:v>Královéhradecký kraj</c:v>
                </c:pt>
                <c:pt idx="8">
                  <c:v>Austria</c:v>
                </c:pt>
                <c:pt idx="9">
                  <c:v>Finland</c:v>
                </c:pt>
                <c:pt idx="10">
                  <c:v>France</c:v>
                </c:pt>
                <c:pt idx="11">
                  <c:v>Luxembourg</c:v>
                </c:pt>
                <c:pt idx="12">
                  <c:v>Poland</c:v>
                </c:pt>
                <c:pt idx="13">
                  <c:v>Czech Republic</c:v>
                </c:pt>
                <c:pt idx="14">
                  <c:v>Germany</c:v>
                </c:pt>
                <c:pt idx="15">
                  <c:v>Sweden</c:v>
                </c:pt>
                <c:pt idx="16">
                  <c:v>European Union (28)</c:v>
                </c:pt>
                <c:pt idx="17">
                  <c:v>Netherlands</c:v>
                </c:pt>
                <c:pt idx="18">
                  <c:v>Romania</c:v>
                </c:pt>
                <c:pt idx="19">
                  <c:v>Denmark</c:v>
                </c:pt>
                <c:pt idx="20">
                  <c:v>Ireland</c:v>
                </c:pt>
                <c:pt idx="21">
                  <c:v>Portugal</c:v>
                </c:pt>
                <c:pt idx="22">
                  <c:v>Bulgaria</c:v>
                </c:pt>
                <c:pt idx="23">
                  <c:v>Slovakia</c:v>
                </c:pt>
                <c:pt idx="24">
                  <c:v>Malta</c:v>
                </c:pt>
                <c:pt idx="25">
                  <c:v>Spain</c:v>
                </c:pt>
                <c:pt idx="26">
                  <c:v>United Kingdom</c:v>
                </c:pt>
                <c:pt idx="27">
                  <c:v>Italy</c:v>
                </c:pt>
                <c:pt idx="28">
                  <c:v>Cyprus</c:v>
                </c:pt>
                <c:pt idx="29">
                  <c:v>Greece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30</c:v>
                </c:pt>
                <c:pt idx="1">
                  <c:v>21</c:v>
                </c:pt>
                <c:pt idx="2">
                  <c:v>19</c:v>
                </c:pt>
                <c:pt idx="3">
                  <c:v>19</c:v>
                </c:pt>
                <c:pt idx="4">
                  <c:v>17</c:v>
                </c:pt>
                <c:pt idx="5">
                  <c:v>17</c:v>
                </c:pt>
                <c:pt idx="6">
                  <c:v>16</c:v>
                </c:pt>
                <c:pt idx="7">
                  <c:v>15.781739999999999</c:v>
                </c:pt>
                <c:pt idx="8">
                  <c:v>15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13</c:v>
                </c:pt>
                <c:pt idx="14">
                  <c:v>12</c:v>
                </c:pt>
                <c:pt idx="15">
                  <c:v>12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9</c:v>
                </c:pt>
                <c:pt idx="23">
                  <c:v>9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6</c:v>
                </c:pt>
                <c:pt idx="28">
                  <c:v>5</c:v>
                </c:pt>
                <c:pt idx="2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204736"/>
        <c:axId val="578205128"/>
      </c:barChart>
      <c:catAx>
        <c:axId val="5782047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05128"/>
        <c:crosses val="autoZero"/>
        <c:auto val="1"/>
        <c:lblAlgn val="ctr"/>
        <c:lblOffset val="100"/>
        <c:noMultiLvlLbl val="0"/>
      </c:catAx>
      <c:valAx>
        <c:axId val="57820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C-473B-96E4-67DE90578436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C-473B-96E4-67DE90578436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57-402A-9891-5F11E8989682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B8-46D5-BDA6-23AD0C154C2F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5C-473B-96E4-67DE90578436}"/>
              </c:ext>
            </c:extLst>
          </c:dPt>
          <c:cat>
            <c:strRef>
              <c:f>List1!$A$2:$A$31</c:f>
              <c:strCache>
                <c:ptCount val="30"/>
                <c:pt idx="0">
                  <c:v>Hungary</c:v>
                </c:pt>
                <c:pt idx="1">
                  <c:v>Croatia</c:v>
                </c:pt>
                <c:pt idx="2">
                  <c:v>Slovakia</c:v>
                </c:pt>
                <c:pt idx="3">
                  <c:v>Slovenia</c:v>
                </c:pt>
                <c:pt idx="4">
                  <c:v>Poland</c:v>
                </c:pt>
                <c:pt idx="5">
                  <c:v>Estonia</c:v>
                </c:pt>
                <c:pt idx="6">
                  <c:v>Latvia</c:v>
                </c:pt>
                <c:pt idx="7">
                  <c:v>Denmark</c:v>
                </c:pt>
                <c:pt idx="8">
                  <c:v>Lithuania</c:v>
                </c:pt>
                <c:pt idx="9">
                  <c:v>Netherlands</c:v>
                </c:pt>
                <c:pt idx="10">
                  <c:v>Czech Republic</c:v>
                </c:pt>
                <c:pt idx="11">
                  <c:v>Romania</c:v>
                </c:pt>
                <c:pt idx="12">
                  <c:v>United Kingdom</c:v>
                </c:pt>
                <c:pt idx="13">
                  <c:v>Ireland</c:v>
                </c:pt>
                <c:pt idx="14">
                  <c:v>Královéhradecký kraj</c:v>
                </c:pt>
                <c:pt idx="15">
                  <c:v>European Union (28)</c:v>
                </c:pt>
                <c:pt idx="16">
                  <c:v>Germany</c:v>
                </c:pt>
                <c:pt idx="17">
                  <c:v>Greece</c:v>
                </c:pt>
                <c:pt idx="18">
                  <c:v>Belgium</c:v>
                </c:pt>
                <c:pt idx="19">
                  <c:v>France</c:v>
                </c:pt>
                <c:pt idx="20">
                  <c:v>Italy</c:v>
                </c:pt>
                <c:pt idx="21">
                  <c:v>Austria</c:v>
                </c:pt>
                <c:pt idx="22">
                  <c:v>Bulgaria</c:v>
                </c:pt>
                <c:pt idx="23">
                  <c:v>Portugal</c:v>
                </c:pt>
                <c:pt idx="24">
                  <c:v>Luxembourg</c:v>
                </c:pt>
                <c:pt idx="25">
                  <c:v>Sweden</c:v>
                </c:pt>
                <c:pt idx="26">
                  <c:v>Spain</c:v>
                </c:pt>
                <c:pt idx="27">
                  <c:v>Malta</c:v>
                </c:pt>
                <c:pt idx="28">
                  <c:v>Finland</c:v>
                </c:pt>
                <c:pt idx="29">
                  <c:v>Cyprus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345.9</c:v>
                </c:pt>
                <c:pt idx="1">
                  <c:v>335.7</c:v>
                </c:pt>
                <c:pt idx="2">
                  <c:v>320.10000000000002</c:v>
                </c:pt>
                <c:pt idx="3">
                  <c:v>310.5</c:v>
                </c:pt>
                <c:pt idx="4">
                  <c:v>304.5</c:v>
                </c:pt>
                <c:pt idx="5">
                  <c:v>299.10000000000002</c:v>
                </c:pt>
                <c:pt idx="6">
                  <c:v>293.7</c:v>
                </c:pt>
                <c:pt idx="7">
                  <c:v>292.3</c:v>
                </c:pt>
                <c:pt idx="8">
                  <c:v>285.5</c:v>
                </c:pt>
                <c:pt idx="9">
                  <c:v>284</c:v>
                </c:pt>
                <c:pt idx="10">
                  <c:v>278.60000000000002</c:v>
                </c:pt>
                <c:pt idx="11">
                  <c:v>275.3</c:v>
                </c:pt>
                <c:pt idx="12">
                  <c:v>275.3</c:v>
                </c:pt>
                <c:pt idx="13">
                  <c:v>275.2</c:v>
                </c:pt>
                <c:pt idx="14">
                  <c:v>266.47559999999999</c:v>
                </c:pt>
                <c:pt idx="15">
                  <c:v>260.60000000000002</c:v>
                </c:pt>
                <c:pt idx="16">
                  <c:v>252.1</c:v>
                </c:pt>
                <c:pt idx="17">
                  <c:v>250</c:v>
                </c:pt>
                <c:pt idx="18">
                  <c:v>249.7</c:v>
                </c:pt>
                <c:pt idx="19">
                  <c:v>245.3</c:v>
                </c:pt>
                <c:pt idx="20">
                  <c:v>244.6</c:v>
                </c:pt>
                <c:pt idx="21">
                  <c:v>243.4</c:v>
                </c:pt>
                <c:pt idx="22">
                  <c:v>241.9</c:v>
                </c:pt>
                <c:pt idx="23">
                  <c:v>241.6</c:v>
                </c:pt>
                <c:pt idx="24">
                  <c:v>239.6</c:v>
                </c:pt>
                <c:pt idx="25">
                  <c:v>231.6</c:v>
                </c:pt>
                <c:pt idx="26">
                  <c:v>230.6</c:v>
                </c:pt>
                <c:pt idx="27">
                  <c:v>226.2</c:v>
                </c:pt>
                <c:pt idx="28">
                  <c:v>218.7</c:v>
                </c:pt>
                <c:pt idx="29">
                  <c:v>206.7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904736"/>
        <c:axId val="1077907088"/>
      </c:barChart>
      <c:catAx>
        <c:axId val="10779047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07088"/>
        <c:crosses val="autoZero"/>
        <c:auto val="1"/>
        <c:lblAlgn val="ctr"/>
        <c:lblOffset val="100"/>
        <c:noMultiLvlLbl val="0"/>
      </c:catAx>
      <c:valAx>
        <c:axId val="107790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C-49DA-8B28-78EEEF12DC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A-48E8-A871-0D6818CD36D7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A2B-4C8A-8449-49426A1BC5E3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C-49DA-8B28-78EEEF12DCD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C-49DA-8B28-78EEEF12DCD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2A-48E8-A871-0D6818CD36D7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Romania</c:v>
                </c:pt>
                <c:pt idx="2">
                  <c:v>Lithuania</c:v>
                </c:pt>
                <c:pt idx="3">
                  <c:v>Latvia</c:v>
                </c:pt>
                <c:pt idx="4">
                  <c:v>Hungary</c:v>
                </c:pt>
                <c:pt idx="5">
                  <c:v>Croatia</c:v>
                </c:pt>
                <c:pt idx="6">
                  <c:v>Estonia</c:v>
                </c:pt>
                <c:pt idx="7">
                  <c:v>Slovakia</c:v>
                </c:pt>
                <c:pt idx="8">
                  <c:v>Czech Republic</c:v>
                </c:pt>
                <c:pt idx="9">
                  <c:v>Poland</c:v>
                </c:pt>
                <c:pt idx="10">
                  <c:v>Královéhradecký kraj</c:v>
                </c:pt>
                <c:pt idx="11">
                  <c:v>Slovenia</c:v>
                </c:pt>
                <c:pt idx="12">
                  <c:v>Austria</c:v>
                </c:pt>
                <c:pt idx="13">
                  <c:v>Germany</c:v>
                </c:pt>
                <c:pt idx="14">
                  <c:v>Malta</c:v>
                </c:pt>
                <c:pt idx="15">
                  <c:v>European Union (28)</c:v>
                </c:pt>
                <c:pt idx="16">
                  <c:v>Greece</c:v>
                </c:pt>
                <c:pt idx="17">
                  <c:v>Cyprus</c:v>
                </c:pt>
                <c:pt idx="18">
                  <c:v>Finland</c:v>
                </c:pt>
                <c:pt idx="19">
                  <c:v>Italy</c:v>
                </c:pt>
                <c:pt idx="20">
                  <c:v>Sweden</c:v>
                </c:pt>
                <c:pt idx="21">
                  <c:v>Ireland</c:v>
                </c:pt>
                <c:pt idx="22">
                  <c:v>Portugal</c:v>
                </c:pt>
                <c:pt idx="23">
                  <c:v>Luxembourg</c:v>
                </c:pt>
                <c:pt idx="24">
                  <c:v>Belgium</c:v>
                </c:pt>
                <c:pt idx="25">
                  <c:v>Netherlands</c:v>
                </c:pt>
                <c:pt idx="26">
                  <c:v>United Kingdom</c:v>
                </c:pt>
                <c:pt idx="27">
                  <c:v>Denmark</c:v>
                </c:pt>
                <c:pt idx="28">
                  <c:v>Spain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1133</c:v>
                </c:pt>
                <c:pt idx="1">
                  <c:v>954.8</c:v>
                </c:pt>
                <c:pt idx="2">
                  <c:v>876.1</c:v>
                </c:pt>
                <c:pt idx="3">
                  <c:v>875.8</c:v>
                </c:pt>
                <c:pt idx="4">
                  <c:v>782.2</c:v>
                </c:pt>
                <c:pt idx="5">
                  <c:v>710.5</c:v>
                </c:pt>
                <c:pt idx="6">
                  <c:v>665.7</c:v>
                </c:pt>
                <c:pt idx="7">
                  <c:v>662.2</c:v>
                </c:pt>
                <c:pt idx="8">
                  <c:v>629</c:v>
                </c:pt>
                <c:pt idx="9">
                  <c:v>610.5</c:v>
                </c:pt>
                <c:pt idx="10">
                  <c:v>502.47609999999997</c:v>
                </c:pt>
                <c:pt idx="11">
                  <c:v>449.6</c:v>
                </c:pt>
                <c:pt idx="12">
                  <c:v>435.6</c:v>
                </c:pt>
                <c:pt idx="13">
                  <c:v>412.8</c:v>
                </c:pt>
                <c:pt idx="14">
                  <c:v>386.9</c:v>
                </c:pt>
                <c:pt idx="15">
                  <c:v>381.4</c:v>
                </c:pt>
                <c:pt idx="16">
                  <c:v>381.3</c:v>
                </c:pt>
                <c:pt idx="17">
                  <c:v>372.8</c:v>
                </c:pt>
                <c:pt idx="18">
                  <c:v>364.1</c:v>
                </c:pt>
                <c:pt idx="19">
                  <c:v>328.9</c:v>
                </c:pt>
                <c:pt idx="20">
                  <c:v>326.60000000000002</c:v>
                </c:pt>
                <c:pt idx="21">
                  <c:v>320.8</c:v>
                </c:pt>
                <c:pt idx="22">
                  <c:v>300</c:v>
                </c:pt>
                <c:pt idx="23">
                  <c:v>291</c:v>
                </c:pt>
                <c:pt idx="24">
                  <c:v>287.5</c:v>
                </c:pt>
                <c:pt idx="25">
                  <c:v>275.39999999999998</c:v>
                </c:pt>
                <c:pt idx="26">
                  <c:v>264.3</c:v>
                </c:pt>
                <c:pt idx="27">
                  <c:v>253.1</c:v>
                </c:pt>
                <c:pt idx="28">
                  <c:v>252.6</c:v>
                </c:pt>
                <c:pt idx="29">
                  <c:v>205.1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55456"/>
        <c:axId val="661851536"/>
      </c:barChart>
      <c:catAx>
        <c:axId val="661855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51536"/>
        <c:crosses val="autoZero"/>
        <c:auto val="1"/>
        <c:lblAlgn val="ctr"/>
        <c:lblOffset val="100"/>
        <c:noMultiLvlLbl val="0"/>
      </c:catAx>
      <c:valAx>
        <c:axId val="66185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5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C3-44AD-80D4-63AA4D1FEB62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9-4753-ACD3-BFB7CFE0129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F-4E4A-AB40-5F066066CE8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0F-4E4A-AB40-5F066066CE8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0F-4E4A-AB40-5F066066CE87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Latvia</c:v>
                </c:pt>
                <c:pt idx="2">
                  <c:v>Slovakia</c:v>
                </c:pt>
                <c:pt idx="3">
                  <c:v>Hungary</c:v>
                </c:pt>
                <c:pt idx="4">
                  <c:v>Czech Republic</c:v>
                </c:pt>
                <c:pt idx="5">
                  <c:v>Romania</c:v>
                </c:pt>
                <c:pt idx="6">
                  <c:v>Croatia</c:v>
                </c:pt>
                <c:pt idx="7">
                  <c:v>Estonia</c:v>
                </c:pt>
                <c:pt idx="8">
                  <c:v>Královéhradecký kraj</c:v>
                </c:pt>
                <c:pt idx="9">
                  <c:v>Malta</c:v>
                </c:pt>
                <c:pt idx="10">
                  <c:v>Bulgaria</c:v>
                </c:pt>
                <c:pt idx="11">
                  <c:v>Finland</c:v>
                </c:pt>
                <c:pt idx="12">
                  <c:v>Austria</c:v>
                </c:pt>
                <c:pt idx="13">
                  <c:v>Ireland</c:v>
                </c:pt>
                <c:pt idx="14">
                  <c:v>Germany</c:v>
                </c:pt>
                <c:pt idx="15">
                  <c:v>Poland</c:v>
                </c:pt>
                <c:pt idx="16">
                  <c:v>European Union (28)</c:v>
                </c:pt>
                <c:pt idx="17">
                  <c:v>Sweden</c:v>
                </c:pt>
                <c:pt idx="18">
                  <c:v>United Kingdom</c:v>
                </c:pt>
                <c:pt idx="19">
                  <c:v>Slovenia</c:v>
                </c:pt>
                <c:pt idx="20">
                  <c:v>Cyprus</c:v>
                </c:pt>
                <c:pt idx="21">
                  <c:v>Greece</c:v>
                </c:pt>
                <c:pt idx="22">
                  <c:v>Italy</c:v>
                </c:pt>
                <c:pt idx="23">
                  <c:v>Denmark</c:v>
                </c:pt>
                <c:pt idx="24">
                  <c:v>Luxembourg</c:v>
                </c:pt>
                <c:pt idx="25">
                  <c:v>Belgium</c:v>
                </c:pt>
                <c:pt idx="26">
                  <c:v>Spain</c:v>
                </c:pt>
                <c:pt idx="27">
                  <c:v>Portugal</c:v>
                </c:pt>
                <c:pt idx="28">
                  <c:v>Netherlands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586</c:v>
                </c:pt>
                <c:pt idx="1">
                  <c:v>437</c:v>
                </c:pt>
                <c:pt idx="2">
                  <c:v>399</c:v>
                </c:pt>
                <c:pt idx="3">
                  <c:v>395</c:v>
                </c:pt>
                <c:pt idx="4">
                  <c:v>333</c:v>
                </c:pt>
                <c:pt idx="5">
                  <c:v>325</c:v>
                </c:pt>
                <c:pt idx="6">
                  <c:v>320</c:v>
                </c:pt>
                <c:pt idx="7">
                  <c:v>270</c:v>
                </c:pt>
                <c:pt idx="8">
                  <c:v>227.29329999999999</c:v>
                </c:pt>
                <c:pt idx="9">
                  <c:v>210</c:v>
                </c:pt>
                <c:pt idx="10">
                  <c:v>201</c:v>
                </c:pt>
                <c:pt idx="11">
                  <c:v>191</c:v>
                </c:pt>
                <c:pt idx="12">
                  <c:v>182</c:v>
                </c:pt>
                <c:pt idx="13">
                  <c:v>151</c:v>
                </c:pt>
                <c:pt idx="14">
                  <c:v>147</c:v>
                </c:pt>
                <c:pt idx="15">
                  <c:v>129</c:v>
                </c:pt>
                <c:pt idx="16">
                  <c:v>127</c:v>
                </c:pt>
                <c:pt idx="17">
                  <c:v>124</c:v>
                </c:pt>
                <c:pt idx="18">
                  <c:v>117</c:v>
                </c:pt>
                <c:pt idx="19">
                  <c:v>113</c:v>
                </c:pt>
                <c:pt idx="20">
                  <c:v>108</c:v>
                </c:pt>
                <c:pt idx="21">
                  <c:v>101</c:v>
                </c:pt>
                <c:pt idx="22">
                  <c:v>101</c:v>
                </c:pt>
                <c:pt idx="23">
                  <c:v>76</c:v>
                </c:pt>
                <c:pt idx="24">
                  <c:v>74</c:v>
                </c:pt>
                <c:pt idx="25">
                  <c:v>72</c:v>
                </c:pt>
                <c:pt idx="26">
                  <c:v>69</c:v>
                </c:pt>
                <c:pt idx="27">
                  <c:v>67</c:v>
                </c:pt>
                <c:pt idx="28">
                  <c:v>62</c:v>
                </c:pt>
                <c:pt idx="29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913752"/>
        <c:axId val="1077914144"/>
      </c:barChart>
      <c:catAx>
        <c:axId val="1077913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14144"/>
        <c:crosses val="autoZero"/>
        <c:auto val="1"/>
        <c:lblAlgn val="ctr"/>
        <c:lblOffset val="100"/>
        <c:noMultiLvlLbl val="0"/>
      </c:catAx>
      <c:valAx>
        <c:axId val="107791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1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4A0-46ED-87AF-B7362ED82C9A}"/>
              </c:ext>
            </c:extLst>
          </c:dPt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6-4CCD-B85A-AAF000DA57F8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BA-489B-B37A-25701C713B06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BA-489B-B37A-25701C713B0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F6-4CCD-B85A-AAF000DA57F8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Latvia</c:v>
                </c:pt>
                <c:pt idx="2">
                  <c:v>Romania</c:v>
                </c:pt>
                <c:pt idx="3">
                  <c:v>Lithuania</c:v>
                </c:pt>
                <c:pt idx="4">
                  <c:v>Croatia</c:v>
                </c:pt>
                <c:pt idx="5">
                  <c:v>Slovakia</c:v>
                </c:pt>
                <c:pt idx="6">
                  <c:v>Hungary</c:v>
                </c:pt>
                <c:pt idx="7">
                  <c:v>Czech Republic</c:v>
                </c:pt>
                <c:pt idx="8">
                  <c:v>Greece</c:v>
                </c:pt>
                <c:pt idx="9">
                  <c:v>Královéhradecký kraj</c:v>
                </c:pt>
                <c:pt idx="10">
                  <c:v>Portugal</c:v>
                </c:pt>
                <c:pt idx="11">
                  <c:v>Slovenia</c:v>
                </c:pt>
                <c:pt idx="12">
                  <c:v>Poland</c:v>
                </c:pt>
                <c:pt idx="13">
                  <c:v>European Union (28)</c:v>
                </c:pt>
                <c:pt idx="14">
                  <c:v>Italy</c:v>
                </c:pt>
                <c:pt idx="15">
                  <c:v>Malta</c:v>
                </c:pt>
                <c:pt idx="16">
                  <c:v>Finland</c:v>
                </c:pt>
                <c:pt idx="17">
                  <c:v>Estonia</c:v>
                </c:pt>
                <c:pt idx="18">
                  <c:v>Denmark</c:v>
                </c:pt>
                <c:pt idx="19">
                  <c:v>Ireland</c:v>
                </c:pt>
                <c:pt idx="20">
                  <c:v>United Kingdom</c:v>
                </c:pt>
                <c:pt idx="21">
                  <c:v>Cyprus</c:v>
                </c:pt>
                <c:pt idx="22">
                  <c:v>Netherlands</c:v>
                </c:pt>
                <c:pt idx="23">
                  <c:v>Germany</c:v>
                </c:pt>
                <c:pt idx="24">
                  <c:v>Austria</c:v>
                </c:pt>
                <c:pt idx="25">
                  <c:v>Sweden</c:v>
                </c:pt>
                <c:pt idx="26">
                  <c:v>Belgium</c:v>
                </c:pt>
                <c:pt idx="27">
                  <c:v>Luxembourg</c:v>
                </c:pt>
                <c:pt idx="28">
                  <c:v>Spain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0</c:formatCode>
                <c:ptCount val="30"/>
                <c:pt idx="0">
                  <c:v>333</c:v>
                </c:pt>
                <c:pt idx="1">
                  <c:v>279</c:v>
                </c:pt>
                <c:pt idx="2">
                  <c:v>270</c:v>
                </c:pt>
                <c:pt idx="3">
                  <c:v>209</c:v>
                </c:pt>
                <c:pt idx="4">
                  <c:v>196</c:v>
                </c:pt>
                <c:pt idx="5">
                  <c:v>149</c:v>
                </c:pt>
                <c:pt idx="6">
                  <c:v>147</c:v>
                </c:pt>
                <c:pt idx="7">
                  <c:v>118</c:v>
                </c:pt>
                <c:pt idx="8">
                  <c:v>118</c:v>
                </c:pt>
                <c:pt idx="9">
                  <c:v>110.2908</c:v>
                </c:pt>
                <c:pt idx="10">
                  <c:v>108</c:v>
                </c:pt>
                <c:pt idx="11">
                  <c:v>106</c:v>
                </c:pt>
                <c:pt idx="12">
                  <c:v>101</c:v>
                </c:pt>
                <c:pt idx="13">
                  <c:v>85</c:v>
                </c:pt>
                <c:pt idx="14">
                  <c:v>84</c:v>
                </c:pt>
                <c:pt idx="15">
                  <c:v>82</c:v>
                </c:pt>
                <c:pt idx="16">
                  <c:v>81</c:v>
                </c:pt>
                <c:pt idx="17">
                  <c:v>69</c:v>
                </c:pt>
                <c:pt idx="18">
                  <c:v>69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65</c:v>
                </c:pt>
                <c:pt idx="24">
                  <c:v>63</c:v>
                </c:pt>
                <c:pt idx="25">
                  <c:v>63</c:v>
                </c:pt>
                <c:pt idx="26">
                  <c:v>62</c:v>
                </c:pt>
                <c:pt idx="27">
                  <c:v>58</c:v>
                </c:pt>
                <c:pt idx="28">
                  <c:v>58</c:v>
                </c:pt>
                <c:pt idx="2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175336"/>
        <c:axId val="578176904"/>
      </c:barChart>
      <c:catAx>
        <c:axId val="578175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76904"/>
        <c:crosses val="autoZero"/>
        <c:auto val="1"/>
        <c:lblAlgn val="ctr"/>
        <c:lblOffset val="100"/>
        <c:noMultiLvlLbl val="0"/>
      </c:catAx>
      <c:valAx>
        <c:axId val="57817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7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Hodnocení</a:t>
            </a:r>
            <a:r>
              <a:rPr lang="cs-CZ" baseline="0" dirty="0">
                <a:solidFill>
                  <a:schemeClr val="tx1"/>
                </a:solidFill>
              </a:rPr>
              <a:t> zdraví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subjektivní zdraví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2-4F2A-A20D-6795E17C9E26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2-4F2A-A20D-6795E17C9E26}"/>
              </c:ext>
            </c:extLst>
          </c:dPt>
          <c:dPt>
            <c:idx val="2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AF-414E-A57B-F31BEFD52C52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Cyprus</c:v>
                </c:pt>
                <c:pt idx="2">
                  <c:v>Italy</c:v>
                </c:pt>
                <c:pt idx="3">
                  <c:v>Sweden</c:v>
                </c:pt>
                <c:pt idx="4">
                  <c:v>Netherlands</c:v>
                </c:pt>
                <c:pt idx="5">
                  <c:v>Malta</c:v>
                </c:pt>
                <c:pt idx="6">
                  <c:v>Belgium</c:v>
                </c:pt>
                <c:pt idx="7">
                  <c:v>Spain</c:v>
                </c:pt>
                <c:pt idx="8">
                  <c:v>Greece</c:v>
                </c:pt>
                <c:pt idx="9">
                  <c:v>United Kingdom</c:v>
                </c:pt>
                <c:pt idx="10">
                  <c:v>Denmark</c:v>
                </c:pt>
                <c:pt idx="11">
                  <c:v>Luxembourg</c:v>
                </c:pt>
                <c:pt idx="12">
                  <c:v>Romania</c:v>
                </c:pt>
                <c:pt idx="13">
                  <c:v>Austria</c:v>
                </c:pt>
                <c:pt idx="14">
                  <c:v>Finland</c:v>
                </c:pt>
                <c:pt idx="15">
                  <c:v>European Union (28)</c:v>
                </c:pt>
                <c:pt idx="16">
                  <c:v>France</c:v>
                </c:pt>
                <c:pt idx="17">
                  <c:v>Slovakia</c:v>
                </c:pt>
                <c:pt idx="18">
                  <c:v>Bulgaria</c:v>
                </c:pt>
                <c:pt idx="19">
                  <c:v>Germany</c:v>
                </c:pt>
                <c:pt idx="20">
                  <c:v>Slovenia</c:v>
                </c:pt>
                <c:pt idx="21">
                  <c:v>Czech Republic</c:v>
                </c:pt>
                <c:pt idx="22">
                  <c:v>Croatia</c:v>
                </c:pt>
                <c:pt idx="23">
                  <c:v>Hungary</c:v>
                </c:pt>
                <c:pt idx="24">
                  <c:v>Poland</c:v>
                </c:pt>
                <c:pt idx="25">
                  <c:v>Královéhradecký kraj</c:v>
                </c:pt>
                <c:pt idx="26">
                  <c:v>Estonia</c:v>
                </c:pt>
                <c:pt idx="27">
                  <c:v>Portugal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83.3</c:v>
                </c:pt>
                <c:pt idx="1">
                  <c:v>78.099999999999994</c:v>
                </c:pt>
                <c:pt idx="2">
                  <c:v>77</c:v>
                </c:pt>
                <c:pt idx="3">
                  <c:v>76.599999999999994</c:v>
                </c:pt>
                <c:pt idx="4">
                  <c:v>76.3</c:v>
                </c:pt>
                <c:pt idx="5">
                  <c:v>75.400000000000006</c:v>
                </c:pt>
                <c:pt idx="6">
                  <c:v>74.3</c:v>
                </c:pt>
                <c:pt idx="7">
                  <c:v>74.2</c:v>
                </c:pt>
                <c:pt idx="8">
                  <c:v>74.099999999999994</c:v>
                </c:pt>
                <c:pt idx="9">
                  <c:v>72.2</c:v>
                </c:pt>
                <c:pt idx="10">
                  <c:v>71.2</c:v>
                </c:pt>
                <c:pt idx="11">
                  <c:v>71.099999999999994</c:v>
                </c:pt>
                <c:pt idx="12">
                  <c:v>70.900000000000006</c:v>
                </c:pt>
                <c:pt idx="13">
                  <c:v>70.400000000000006</c:v>
                </c:pt>
                <c:pt idx="14">
                  <c:v>70.099999999999994</c:v>
                </c:pt>
                <c:pt idx="15">
                  <c:v>69.099999999999994</c:v>
                </c:pt>
                <c:pt idx="16">
                  <c:v>67.400000000000006</c:v>
                </c:pt>
                <c:pt idx="17">
                  <c:v>67.099999999999994</c:v>
                </c:pt>
                <c:pt idx="18">
                  <c:v>66.7</c:v>
                </c:pt>
                <c:pt idx="19">
                  <c:v>65.5</c:v>
                </c:pt>
                <c:pt idx="20">
                  <c:v>65.3</c:v>
                </c:pt>
                <c:pt idx="21">
                  <c:v>61.9</c:v>
                </c:pt>
                <c:pt idx="22">
                  <c:v>60.9</c:v>
                </c:pt>
                <c:pt idx="23">
                  <c:v>59.3</c:v>
                </c:pt>
                <c:pt idx="24">
                  <c:v>58.9</c:v>
                </c:pt>
                <c:pt idx="25">
                  <c:v>58.5</c:v>
                </c:pt>
                <c:pt idx="26">
                  <c:v>52.5</c:v>
                </c:pt>
                <c:pt idx="27">
                  <c:v>48.9</c:v>
                </c:pt>
                <c:pt idx="28">
                  <c:v>44.2</c:v>
                </c:pt>
                <c:pt idx="29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8156024"/>
        <c:axId val="458158768"/>
      </c:barChart>
      <c:catAx>
        <c:axId val="4581560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8768"/>
        <c:crosses val="autoZero"/>
        <c:auto val="1"/>
        <c:lblAlgn val="ctr"/>
        <c:lblOffset val="100"/>
        <c:noMultiLvlLbl val="0"/>
      </c:catAx>
      <c:valAx>
        <c:axId val="45815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osob, které hodnotí své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zdraví jako velmi dobré nebo dobré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Omezení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omezení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B2A-4FA7-B543-BED163DB4B3F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1-4554-93E9-8FD89D1D38C1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2A-4FA7-B543-BED163DB4B3F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1-4554-93E9-8FD89D1D38C1}"/>
              </c:ext>
            </c:extLst>
          </c:dPt>
          <c:cat>
            <c:strRef>
              <c:f>List1!$A$2:$A$31</c:f>
              <c:strCache>
                <c:ptCount val="30"/>
                <c:pt idx="0">
                  <c:v>Latvia</c:v>
                </c:pt>
                <c:pt idx="1">
                  <c:v>Slovenia</c:v>
                </c:pt>
                <c:pt idx="2">
                  <c:v>Estonia</c:v>
                </c:pt>
                <c:pt idx="3">
                  <c:v>Austria</c:v>
                </c:pt>
                <c:pt idx="4">
                  <c:v>Finland</c:v>
                </c:pt>
                <c:pt idx="5">
                  <c:v>Portugal</c:v>
                </c:pt>
                <c:pt idx="6">
                  <c:v>Croatia</c:v>
                </c:pt>
                <c:pt idx="7">
                  <c:v>Slovakia</c:v>
                </c:pt>
                <c:pt idx="8">
                  <c:v>Netherlands</c:v>
                </c:pt>
                <c:pt idx="9">
                  <c:v>Denmark</c:v>
                </c:pt>
                <c:pt idx="10">
                  <c:v>Lithuania</c:v>
                </c:pt>
                <c:pt idx="11">
                  <c:v>Královéhradecký kraj</c:v>
                </c:pt>
                <c:pt idx="12">
                  <c:v>Luxembourg</c:v>
                </c:pt>
                <c:pt idx="13">
                  <c:v>Czech Republic</c:v>
                </c:pt>
                <c:pt idx="14">
                  <c:v>Romania</c:v>
                </c:pt>
                <c:pt idx="15">
                  <c:v>United Kingdom</c:v>
                </c:pt>
                <c:pt idx="16">
                  <c:v>Hungary</c:v>
                </c:pt>
                <c:pt idx="17">
                  <c:v>France</c:v>
                </c:pt>
                <c:pt idx="18">
                  <c:v>Belgium</c:v>
                </c:pt>
                <c:pt idx="19">
                  <c:v>European Union (28)</c:v>
                </c:pt>
                <c:pt idx="20">
                  <c:v>Greece</c:v>
                </c:pt>
                <c:pt idx="21">
                  <c:v>Poland</c:v>
                </c:pt>
                <c:pt idx="22">
                  <c:v>Italy</c:v>
                </c:pt>
                <c:pt idx="23">
                  <c:v>Germany</c:v>
                </c:pt>
                <c:pt idx="24">
                  <c:v>Cyprus</c:v>
                </c:pt>
                <c:pt idx="25">
                  <c:v>Bulgaria</c:v>
                </c:pt>
                <c:pt idx="26">
                  <c:v>Spain</c:v>
                </c:pt>
                <c:pt idx="27">
                  <c:v>Ireland</c:v>
                </c:pt>
                <c:pt idx="28">
                  <c:v>Sweden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41.4</c:v>
                </c:pt>
                <c:pt idx="1">
                  <c:v>36.299999999999997</c:v>
                </c:pt>
                <c:pt idx="2">
                  <c:v>34.4</c:v>
                </c:pt>
                <c:pt idx="3">
                  <c:v>34.200000000000003</c:v>
                </c:pt>
                <c:pt idx="4">
                  <c:v>33.799999999999997</c:v>
                </c:pt>
                <c:pt idx="5">
                  <c:v>33.299999999999997</c:v>
                </c:pt>
                <c:pt idx="6">
                  <c:v>32.9</c:v>
                </c:pt>
                <c:pt idx="7">
                  <c:v>31.9</c:v>
                </c:pt>
                <c:pt idx="8">
                  <c:v>30.3</c:v>
                </c:pt>
                <c:pt idx="9">
                  <c:v>30.2</c:v>
                </c:pt>
                <c:pt idx="10">
                  <c:v>30.1</c:v>
                </c:pt>
                <c:pt idx="11">
                  <c:v>29.4</c:v>
                </c:pt>
                <c:pt idx="12">
                  <c:v>28.3</c:v>
                </c:pt>
                <c:pt idx="13">
                  <c:v>28.1</c:v>
                </c:pt>
                <c:pt idx="14">
                  <c:v>27.6</c:v>
                </c:pt>
                <c:pt idx="15">
                  <c:v>27.6</c:v>
                </c:pt>
                <c:pt idx="16">
                  <c:v>26.1</c:v>
                </c:pt>
                <c:pt idx="17">
                  <c:v>25.5</c:v>
                </c:pt>
                <c:pt idx="18">
                  <c:v>24.9</c:v>
                </c:pt>
                <c:pt idx="19">
                  <c:v>24.7</c:v>
                </c:pt>
                <c:pt idx="20">
                  <c:v>24.3</c:v>
                </c:pt>
                <c:pt idx="21">
                  <c:v>24</c:v>
                </c:pt>
                <c:pt idx="22">
                  <c:v>23.9</c:v>
                </c:pt>
                <c:pt idx="23">
                  <c:v>22.1</c:v>
                </c:pt>
                <c:pt idx="24">
                  <c:v>19.8</c:v>
                </c:pt>
                <c:pt idx="25">
                  <c:v>18.8</c:v>
                </c:pt>
                <c:pt idx="26">
                  <c:v>18.600000000000001</c:v>
                </c:pt>
                <c:pt idx="27">
                  <c:v>16.899999999999999</c:v>
                </c:pt>
                <c:pt idx="28">
                  <c:v>12.9</c:v>
                </c:pt>
                <c:pt idx="29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89016"/>
        <c:axId val="964287840"/>
      </c:barChart>
      <c:catAx>
        <c:axId val="964289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87840"/>
        <c:crosses val="autoZero"/>
        <c:auto val="1"/>
        <c:lblAlgn val="ctr"/>
        <c:lblOffset val="100"/>
        <c:noMultiLvlLbl val="0"/>
      </c:catAx>
      <c:valAx>
        <c:axId val="96428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osob, které uvádějí, že mají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v každodenních činnostech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dlouhodobá omezení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8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Nemocnost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Zdraví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125-41DD-A5ED-FD9446C3BDA0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4-40BA-8A25-2C30FE86B8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25-41DD-A5ED-FD9446C3BDA0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4-40BA-8A25-2C30FE86B818}"/>
              </c:ext>
            </c:extLst>
          </c:dPt>
          <c:dPt>
            <c:idx val="2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44-40BA-8A25-2C30FE86B818}"/>
              </c:ext>
            </c:extLst>
          </c:dPt>
          <c:cat>
            <c:strRef>
              <c:f>List1!$A$2:$A$31</c:f>
              <c:strCache>
                <c:ptCount val="30"/>
                <c:pt idx="0">
                  <c:v>Finland</c:v>
                </c:pt>
                <c:pt idx="1">
                  <c:v>Estonia</c:v>
                </c:pt>
                <c:pt idx="2">
                  <c:v>Germany</c:v>
                </c:pt>
                <c:pt idx="3">
                  <c:v>Portugal</c:v>
                </c:pt>
                <c:pt idx="4">
                  <c:v>Latvia</c:v>
                </c:pt>
                <c:pt idx="5">
                  <c:v>France</c:v>
                </c:pt>
                <c:pt idx="6">
                  <c:v>Královéhradecký kraj</c:v>
                </c:pt>
                <c:pt idx="7">
                  <c:v>Hungary</c:v>
                </c:pt>
                <c:pt idx="8">
                  <c:v>Sweden</c:v>
                </c:pt>
                <c:pt idx="9">
                  <c:v>Austria</c:v>
                </c:pt>
                <c:pt idx="10">
                  <c:v>Poland</c:v>
                </c:pt>
                <c:pt idx="11">
                  <c:v>United Kingdom</c:v>
                </c:pt>
                <c:pt idx="12">
                  <c:v>Slovenia</c:v>
                </c:pt>
                <c:pt idx="13">
                  <c:v>Croatia</c:v>
                </c:pt>
                <c:pt idx="14">
                  <c:v>Czech Republic</c:v>
                </c:pt>
                <c:pt idx="15">
                  <c:v>Lithuania</c:v>
                </c:pt>
                <c:pt idx="16">
                  <c:v>Netherlands</c:v>
                </c:pt>
                <c:pt idx="17">
                  <c:v>European Union (28)</c:v>
                </c:pt>
                <c:pt idx="18">
                  <c:v>Cyprus</c:v>
                </c:pt>
                <c:pt idx="19">
                  <c:v>Malta</c:v>
                </c:pt>
                <c:pt idx="20">
                  <c:v>Spain</c:v>
                </c:pt>
                <c:pt idx="21">
                  <c:v>Denmark</c:v>
                </c:pt>
                <c:pt idx="22">
                  <c:v>Slovakia</c:v>
                </c:pt>
                <c:pt idx="23">
                  <c:v>Ireland</c:v>
                </c:pt>
                <c:pt idx="24">
                  <c:v>Luxembourg</c:v>
                </c:pt>
                <c:pt idx="25">
                  <c:v>Belgium</c:v>
                </c:pt>
                <c:pt idx="26">
                  <c:v>Greece</c:v>
                </c:pt>
                <c:pt idx="27">
                  <c:v>Bulgaria</c:v>
                </c:pt>
                <c:pt idx="28">
                  <c:v>Romania</c:v>
                </c:pt>
                <c:pt idx="29">
                  <c:v>Italy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47.2</c:v>
                </c:pt>
                <c:pt idx="1">
                  <c:v>44.1</c:v>
                </c:pt>
                <c:pt idx="2">
                  <c:v>42.3</c:v>
                </c:pt>
                <c:pt idx="3">
                  <c:v>41.4</c:v>
                </c:pt>
                <c:pt idx="4">
                  <c:v>39.9</c:v>
                </c:pt>
                <c:pt idx="5">
                  <c:v>38.799999999999997</c:v>
                </c:pt>
                <c:pt idx="6">
                  <c:v>38.299999999999997</c:v>
                </c:pt>
                <c:pt idx="7">
                  <c:v>38.200000000000003</c:v>
                </c:pt>
                <c:pt idx="8">
                  <c:v>37.6</c:v>
                </c:pt>
                <c:pt idx="9">
                  <c:v>37.200000000000003</c:v>
                </c:pt>
                <c:pt idx="10">
                  <c:v>36.299999999999997</c:v>
                </c:pt>
                <c:pt idx="11">
                  <c:v>36</c:v>
                </c:pt>
                <c:pt idx="12">
                  <c:v>35.4</c:v>
                </c:pt>
                <c:pt idx="13">
                  <c:v>35</c:v>
                </c:pt>
                <c:pt idx="14">
                  <c:v>34.799999999999997</c:v>
                </c:pt>
                <c:pt idx="15">
                  <c:v>34.6</c:v>
                </c:pt>
                <c:pt idx="16">
                  <c:v>33</c:v>
                </c:pt>
                <c:pt idx="17">
                  <c:v>32.9</c:v>
                </c:pt>
                <c:pt idx="18">
                  <c:v>32.799999999999997</c:v>
                </c:pt>
                <c:pt idx="19">
                  <c:v>32.700000000000003</c:v>
                </c:pt>
                <c:pt idx="20">
                  <c:v>30.9</c:v>
                </c:pt>
                <c:pt idx="21">
                  <c:v>29.4</c:v>
                </c:pt>
                <c:pt idx="22">
                  <c:v>28.9</c:v>
                </c:pt>
                <c:pt idx="23">
                  <c:v>26.8</c:v>
                </c:pt>
                <c:pt idx="24">
                  <c:v>25.9</c:v>
                </c:pt>
                <c:pt idx="25">
                  <c:v>25.6</c:v>
                </c:pt>
                <c:pt idx="26">
                  <c:v>24</c:v>
                </c:pt>
                <c:pt idx="27">
                  <c:v>21.2</c:v>
                </c:pt>
                <c:pt idx="28">
                  <c:v>19.2</c:v>
                </c:pt>
                <c:pt idx="29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883568"/>
        <c:axId val="1077883960"/>
      </c:barChart>
      <c:catAx>
        <c:axId val="1077883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883960"/>
        <c:crosses val="autoZero"/>
        <c:auto val="1"/>
        <c:lblAlgn val="ctr"/>
        <c:lblOffset val="100"/>
        <c:noMultiLvlLbl val="0"/>
      </c:catAx>
      <c:valAx>
        <c:axId val="107788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Podíl osob vykazujících dlouhodobé chronické onemocnění nebo </a:t>
                </a:r>
                <a:b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dlouhodobý zdravotní problém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88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Deprese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Deprese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3-47C8-BB31-775937E8C9FB}"/>
              </c:ext>
            </c:extLst>
          </c:dPt>
          <c:dPt>
            <c:idx val="1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AD-404B-8004-4518FDBEAE4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57-462E-93A9-4C8A245FECE2}"/>
              </c:ext>
            </c:extLst>
          </c:dPt>
          <c:dPt>
            <c:idx val="2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3-47C8-BB31-775937E8C9FB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AAD-404B-8004-4518FDBEAE47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57-462E-93A9-4C8A245FECE2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Portugal</c:v>
                </c:pt>
                <c:pt idx="2">
                  <c:v>Germany</c:v>
                </c:pt>
                <c:pt idx="3">
                  <c:v>Finland</c:v>
                </c:pt>
                <c:pt idx="4">
                  <c:v>Sweden</c:v>
                </c:pt>
                <c:pt idx="5">
                  <c:v>Luxembourg</c:v>
                </c:pt>
                <c:pt idx="6">
                  <c:v>Latvia</c:v>
                </c:pt>
                <c:pt idx="7">
                  <c:v>United Kingdom</c:v>
                </c:pt>
                <c:pt idx="8">
                  <c:v>Slovenia</c:v>
                </c:pt>
                <c:pt idx="9">
                  <c:v>Denmark</c:v>
                </c:pt>
                <c:pt idx="10">
                  <c:v>Netherlands</c:v>
                </c:pt>
                <c:pt idx="11">
                  <c:v>Spain</c:v>
                </c:pt>
                <c:pt idx="12">
                  <c:v>Austria</c:v>
                </c:pt>
                <c:pt idx="13">
                  <c:v>European Union (28)</c:v>
                </c:pt>
                <c:pt idx="14">
                  <c:v>Belgium</c:v>
                </c:pt>
                <c:pt idx="15">
                  <c:v>Královéhradecký kraj</c:v>
                </c:pt>
                <c:pt idx="16">
                  <c:v>France</c:v>
                </c:pt>
                <c:pt idx="17">
                  <c:v>Croatia</c:v>
                </c:pt>
                <c:pt idx="18">
                  <c:v>Italy</c:v>
                </c:pt>
                <c:pt idx="19">
                  <c:v>Malta</c:v>
                </c:pt>
                <c:pt idx="20">
                  <c:v>Hungary</c:v>
                </c:pt>
                <c:pt idx="21">
                  <c:v>Estonia</c:v>
                </c:pt>
                <c:pt idx="22">
                  <c:v>Greece</c:v>
                </c:pt>
                <c:pt idx="23">
                  <c:v>Lithuania</c:v>
                </c:pt>
                <c:pt idx="24">
                  <c:v>Poland</c:v>
                </c:pt>
                <c:pt idx="25">
                  <c:v>Slovakia</c:v>
                </c:pt>
                <c:pt idx="26">
                  <c:v>Czech Republic</c:v>
                </c:pt>
                <c:pt idx="27">
                  <c:v>Cyprus</c:v>
                </c:pt>
                <c:pt idx="28">
                  <c:v>Bulgaria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12.1</c:v>
                </c:pt>
                <c:pt idx="1">
                  <c:v>11.9</c:v>
                </c:pt>
                <c:pt idx="2">
                  <c:v>10.6</c:v>
                </c:pt>
                <c:pt idx="3">
                  <c:v>10.5</c:v>
                </c:pt>
                <c:pt idx="4">
                  <c:v>9.6</c:v>
                </c:pt>
                <c:pt idx="5">
                  <c:v>9.5</c:v>
                </c:pt>
                <c:pt idx="6">
                  <c:v>9.1</c:v>
                </c:pt>
                <c:pt idx="7">
                  <c:v>8.9</c:v>
                </c:pt>
                <c:pt idx="8">
                  <c:v>8.8000000000000007</c:v>
                </c:pt>
                <c:pt idx="9">
                  <c:v>8</c:v>
                </c:pt>
                <c:pt idx="10">
                  <c:v>7.9</c:v>
                </c:pt>
                <c:pt idx="11">
                  <c:v>7.8</c:v>
                </c:pt>
                <c:pt idx="12">
                  <c:v>7.7</c:v>
                </c:pt>
                <c:pt idx="13">
                  <c:v>7.1</c:v>
                </c:pt>
                <c:pt idx="14">
                  <c:v>6.7</c:v>
                </c:pt>
                <c:pt idx="15">
                  <c:v>6.1167079313583201</c:v>
                </c:pt>
                <c:pt idx="16">
                  <c:v>5.9</c:v>
                </c:pt>
                <c:pt idx="17">
                  <c:v>5.7</c:v>
                </c:pt>
                <c:pt idx="18">
                  <c:v>5.5</c:v>
                </c:pt>
                <c:pt idx="19">
                  <c:v>5.4</c:v>
                </c:pt>
                <c:pt idx="20">
                  <c:v>4.9000000000000004</c:v>
                </c:pt>
                <c:pt idx="21">
                  <c:v>4.8</c:v>
                </c:pt>
                <c:pt idx="22">
                  <c:v>4.7</c:v>
                </c:pt>
                <c:pt idx="23">
                  <c:v>4.7</c:v>
                </c:pt>
                <c:pt idx="24">
                  <c:v>4.2</c:v>
                </c:pt>
                <c:pt idx="25">
                  <c:v>4.2</c:v>
                </c:pt>
                <c:pt idx="26">
                  <c:v>3.9</c:v>
                </c:pt>
                <c:pt idx="27">
                  <c:v>3.6</c:v>
                </c:pt>
                <c:pt idx="28">
                  <c:v>3.2</c:v>
                </c:pt>
                <c:pt idx="29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8137208"/>
        <c:axId val="458152496"/>
      </c:barChart>
      <c:catAx>
        <c:axId val="4581372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496"/>
        <c:crosses val="autoZero"/>
        <c:auto val="1"/>
        <c:lblAlgn val="ctr"/>
        <c:lblOffset val="100"/>
        <c:noMultiLvlLbl val="0"/>
      </c:catAx>
      <c:valAx>
        <c:axId val="45815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Podíl osob uvádějících deprese </a:t>
                </a:r>
                <a:b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za posledních 12 měsíců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7.842923169860053E-3"/>
              <c:y val="6.47908729929401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3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Omezení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Omezení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AE-4FAF-BC51-3057DEF573B9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E-4FAF-BC51-3057DEF573B9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5B2-4579-92E6-DC1C155D9E6D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AE-4FAF-BC51-3057DEF573B9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AE-4FAF-BC51-3057DEF573B9}"/>
              </c:ext>
            </c:extLst>
          </c:dPt>
          <c:cat>
            <c:strRef>
              <c:f>List1!$A$2:$A$29</c:f>
              <c:strCache>
                <c:ptCount val="28"/>
                <c:pt idx="0">
                  <c:v>Finland</c:v>
                </c:pt>
                <c:pt idx="1">
                  <c:v>Luxembourg</c:v>
                </c:pt>
                <c:pt idx="2">
                  <c:v>Denmark</c:v>
                </c:pt>
                <c:pt idx="3">
                  <c:v>Slovenia</c:v>
                </c:pt>
                <c:pt idx="4">
                  <c:v>France</c:v>
                </c:pt>
                <c:pt idx="5">
                  <c:v>Latvia</c:v>
                </c:pt>
                <c:pt idx="6">
                  <c:v>Sweden</c:v>
                </c:pt>
                <c:pt idx="7">
                  <c:v>Austria</c:v>
                </c:pt>
                <c:pt idx="8">
                  <c:v>Portugal</c:v>
                </c:pt>
                <c:pt idx="9">
                  <c:v>United Kingdom</c:v>
                </c:pt>
                <c:pt idx="10">
                  <c:v>Bulgaria</c:v>
                </c:pt>
                <c:pt idx="11">
                  <c:v>Estonia</c:v>
                </c:pt>
                <c:pt idx="12">
                  <c:v>Croatia</c:v>
                </c:pt>
                <c:pt idx="13">
                  <c:v>Greece</c:v>
                </c:pt>
                <c:pt idx="14">
                  <c:v>Hungary</c:v>
                </c:pt>
                <c:pt idx="15">
                  <c:v>EU</c:v>
                </c:pt>
                <c:pt idx="16">
                  <c:v>Czech Republic</c:v>
                </c:pt>
                <c:pt idx="17">
                  <c:v>Italy</c:v>
                </c:pt>
                <c:pt idx="18">
                  <c:v>Poland</c:v>
                </c:pt>
                <c:pt idx="19">
                  <c:v>Lithuania</c:v>
                </c:pt>
                <c:pt idx="20">
                  <c:v>Germany</c:v>
                </c:pt>
                <c:pt idx="21">
                  <c:v>Romania</c:v>
                </c:pt>
                <c:pt idx="22">
                  <c:v>Královéhradecký kraj</c:v>
                </c:pt>
                <c:pt idx="23">
                  <c:v>Slovakia</c:v>
                </c:pt>
                <c:pt idx="24">
                  <c:v>Spain</c:v>
                </c:pt>
                <c:pt idx="25">
                  <c:v>Malta</c:v>
                </c:pt>
                <c:pt idx="26">
                  <c:v>Ireland</c:v>
                </c:pt>
                <c:pt idx="27">
                  <c:v>Cyprus</c:v>
                </c:pt>
              </c:strCache>
            </c:strRef>
          </c:cat>
          <c:val>
            <c:numRef>
              <c:f>List1!$B$2:$B$29</c:f>
              <c:numCache>
                <c:formatCode>General</c:formatCode>
                <c:ptCount val="28"/>
                <c:pt idx="0">
                  <c:v>60.2</c:v>
                </c:pt>
                <c:pt idx="1">
                  <c:v>56.8</c:v>
                </c:pt>
                <c:pt idx="2">
                  <c:v>56.7</c:v>
                </c:pt>
                <c:pt idx="3">
                  <c:v>50</c:v>
                </c:pt>
                <c:pt idx="4">
                  <c:v>45.6</c:v>
                </c:pt>
                <c:pt idx="5">
                  <c:v>42.6</c:v>
                </c:pt>
                <c:pt idx="6">
                  <c:v>40.700000000000003</c:v>
                </c:pt>
                <c:pt idx="7">
                  <c:v>40</c:v>
                </c:pt>
                <c:pt idx="8">
                  <c:v>39.700000000000003</c:v>
                </c:pt>
                <c:pt idx="9">
                  <c:v>38.799999999999997</c:v>
                </c:pt>
                <c:pt idx="10">
                  <c:v>38.5</c:v>
                </c:pt>
                <c:pt idx="11">
                  <c:v>38.4</c:v>
                </c:pt>
                <c:pt idx="12">
                  <c:v>37.299999999999997</c:v>
                </c:pt>
                <c:pt idx="13">
                  <c:v>37.299999999999997</c:v>
                </c:pt>
                <c:pt idx="14">
                  <c:v>37.1</c:v>
                </c:pt>
                <c:pt idx="15">
                  <c:v>37</c:v>
                </c:pt>
                <c:pt idx="16">
                  <c:v>36</c:v>
                </c:pt>
                <c:pt idx="17">
                  <c:v>35.6</c:v>
                </c:pt>
                <c:pt idx="18">
                  <c:v>35.5</c:v>
                </c:pt>
                <c:pt idx="19">
                  <c:v>35.4</c:v>
                </c:pt>
                <c:pt idx="20">
                  <c:v>35.1</c:v>
                </c:pt>
                <c:pt idx="21">
                  <c:v>34.1</c:v>
                </c:pt>
                <c:pt idx="22">
                  <c:v>33.299999999999997</c:v>
                </c:pt>
                <c:pt idx="23">
                  <c:v>32.6</c:v>
                </c:pt>
                <c:pt idx="24">
                  <c:v>31.4</c:v>
                </c:pt>
                <c:pt idx="25">
                  <c:v>26.8</c:v>
                </c:pt>
                <c:pt idx="26">
                  <c:v>25.2</c:v>
                </c:pt>
                <c:pt idx="27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301560"/>
        <c:axId val="964299600"/>
      </c:barChart>
      <c:catAx>
        <c:axId val="9643015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99600"/>
        <c:crosses val="autoZero"/>
        <c:auto val="1"/>
        <c:lblAlgn val="ctr"/>
        <c:lblOffset val="100"/>
        <c:noMultiLvlLbl val="0"/>
      </c:catAx>
      <c:valAx>
        <c:axId val="96429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ve věku 15 let a více uvádějícími fyzická nebo smyslová omezení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30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567-47CD-8632-74E1BACD94E1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1E-4CF7-9E27-1EA3EC4F3C97}"/>
              </c:ext>
            </c:extLst>
          </c:dPt>
          <c:dPt>
            <c:idx val="1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7-47CD-8632-74E1BACD94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67-47CD-8632-74E1BACD94E1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8-4782-9487-CD1D0ACB895A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France</c:v>
                </c:pt>
                <c:pt idx="2">
                  <c:v>United Kingdom</c:v>
                </c:pt>
                <c:pt idx="3">
                  <c:v>Sweden</c:v>
                </c:pt>
                <c:pt idx="4">
                  <c:v>Belgium</c:v>
                </c:pt>
                <c:pt idx="5">
                  <c:v>Denmark</c:v>
                </c:pt>
                <c:pt idx="6">
                  <c:v>Cyprus</c:v>
                </c:pt>
                <c:pt idx="7">
                  <c:v>Netherlands</c:v>
                </c:pt>
                <c:pt idx="8">
                  <c:v>Finland</c:v>
                </c:pt>
                <c:pt idx="9">
                  <c:v>Luxembourg</c:v>
                </c:pt>
                <c:pt idx="10">
                  <c:v>Estonia</c:v>
                </c:pt>
                <c:pt idx="11">
                  <c:v>European Union (28)</c:v>
                </c:pt>
                <c:pt idx="12">
                  <c:v>Czech Republic</c:v>
                </c:pt>
                <c:pt idx="13">
                  <c:v>Latvia</c:v>
                </c:pt>
                <c:pt idx="14">
                  <c:v>Romania</c:v>
                </c:pt>
                <c:pt idx="15">
                  <c:v>Slovakia</c:v>
                </c:pt>
                <c:pt idx="16">
                  <c:v>Královéhradecký kraj</c:v>
                </c:pt>
                <c:pt idx="17">
                  <c:v>Poland</c:v>
                </c:pt>
                <c:pt idx="18">
                  <c:v>Spain</c:v>
                </c:pt>
                <c:pt idx="19">
                  <c:v>Slovenia</c:v>
                </c:pt>
                <c:pt idx="20">
                  <c:v>Lithuania</c:v>
                </c:pt>
                <c:pt idx="21">
                  <c:v>Croatia</c:v>
                </c:pt>
                <c:pt idx="22">
                  <c:v>Hungary</c:v>
                </c:pt>
                <c:pt idx="23">
                  <c:v>Greece</c:v>
                </c:pt>
                <c:pt idx="24">
                  <c:v>Austria</c:v>
                </c:pt>
                <c:pt idx="25">
                  <c:v>Malta</c:v>
                </c:pt>
                <c:pt idx="26">
                  <c:v>Bulgaria</c:v>
                </c:pt>
                <c:pt idx="27">
                  <c:v>Portugal</c:v>
                </c:pt>
                <c:pt idx="28">
                  <c:v>Italy</c:v>
                </c:pt>
                <c:pt idx="29">
                  <c:v>Germany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0.21079999999999999</c:v>
                </c:pt>
                <c:pt idx="1">
                  <c:v>0.1832</c:v>
                </c:pt>
                <c:pt idx="2">
                  <c:v>0.17829999999999999</c:v>
                </c:pt>
                <c:pt idx="3">
                  <c:v>0.1762</c:v>
                </c:pt>
                <c:pt idx="4">
                  <c:v>0.16980000000000001</c:v>
                </c:pt>
                <c:pt idx="5">
                  <c:v>0.1673</c:v>
                </c:pt>
                <c:pt idx="6">
                  <c:v>0.16300000000000001</c:v>
                </c:pt>
                <c:pt idx="7">
                  <c:v>0.16289999999999999</c:v>
                </c:pt>
                <c:pt idx="8">
                  <c:v>0.16250000000000001</c:v>
                </c:pt>
                <c:pt idx="9">
                  <c:v>0.16239999999999999</c:v>
                </c:pt>
                <c:pt idx="10">
                  <c:v>0.16239999999999999</c:v>
                </c:pt>
                <c:pt idx="11">
                  <c:v>0.15579999999999999</c:v>
                </c:pt>
                <c:pt idx="12">
                  <c:v>0.15570000000000001</c:v>
                </c:pt>
                <c:pt idx="13">
                  <c:v>0.15570000000000001</c:v>
                </c:pt>
                <c:pt idx="14">
                  <c:v>0.15559999999999999</c:v>
                </c:pt>
                <c:pt idx="15">
                  <c:v>0.15459999999999999</c:v>
                </c:pt>
                <c:pt idx="16">
                  <c:v>0.15359999999999999</c:v>
                </c:pt>
                <c:pt idx="17">
                  <c:v>0.151</c:v>
                </c:pt>
                <c:pt idx="18">
                  <c:v>0.15060000000000001</c:v>
                </c:pt>
                <c:pt idx="19">
                  <c:v>0.14940000000000001</c:v>
                </c:pt>
                <c:pt idx="20">
                  <c:v>0.1482</c:v>
                </c:pt>
                <c:pt idx="21">
                  <c:v>0.14530000000000001</c:v>
                </c:pt>
                <c:pt idx="22">
                  <c:v>0.1452</c:v>
                </c:pt>
                <c:pt idx="23">
                  <c:v>0.1444</c:v>
                </c:pt>
                <c:pt idx="24">
                  <c:v>0.14410000000000001</c:v>
                </c:pt>
                <c:pt idx="25">
                  <c:v>0.1414</c:v>
                </c:pt>
                <c:pt idx="26">
                  <c:v>0.14099999999999999</c:v>
                </c:pt>
                <c:pt idx="27">
                  <c:v>0.1399</c:v>
                </c:pt>
                <c:pt idx="28">
                  <c:v>0.13500000000000001</c:v>
                </c:pt>
                <c:pt idx="29">
                  <c:v>0.13389999999999999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9443344"/>
        <c:axId val="759437072"/>
      </c:barChart>
      <c:catAx>
        <c:axId val="7594433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37072"/>
        <c:crosses val="autoZero"/>
        <c:auto val="1"/>
        <c:lblAlgn val="ctr"/>
        <c:lblOffset val="100"/>
        <c:noMultiLvlLbl val="0"/>
      </c:catAx>
      <c:valAx>
        <c:axId val="759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0–14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4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Diabetes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CA-4759-8C36-4C62B9FF78F4}"/>
              </c:ext>
            </c:extLst>
          </c:dPt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4FD-406E-BC89-45DEDA52818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CA-4759-8C36-4C62B9FF78F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CA-4759-8C36-4C62B9FF78F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14-4A26-9AD1-8C3926D225DD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Portugal</c:v>
                </c:pt>
                <c:pt idx="2">
                  <c:v>Greece</c:v>
                </c:pt>
                <c:pt idx="3">
                  <c:v>Malta</c:v>
                </c:pt>
                <c:pt idx="4">
                  <c:v>Hungary</c:v>
                </c:pt>
                <c:pt idx="5">
                  <c:v>Královéhradecký kraj</c:v>
                </c:pt>
                <c:pt idx="6">
                  <c:v>Czech Republic</c:v>
                </c:pt>
                <c:pt idx="7">
                  <c:v>Finland</c:v>
                </c:pt>
                <c:pt idx="8">
                  <c:v>Germany</c:v>
                </c:pt>
                <c:pt idx="9">
                  <c:v>Croatia</c:v>
                </c:pt>
                <c:pt idx="10">
                  <c:v>European Union (28)</c:v>
                </c:pt>
                <c:pt idx="11">
                  <c:v>Slovakia</c:v>
                </c:pt>
                <c:pt idx="12">
                  <c:v>Slovenia</c:v>
                </c:pt>
                <c:pt idx="13">
                  <c:v>Spain</c:v>
                </c:pt>
                <c:pt idx="14">
                  <c:v>Italy</c:v>
                </c:pt>
                <c:pt idx="15">
                  <c:v>Poland</c:v>
                </c:pt>
                <c:pt idx="16">
                  <c:v>Bulgaria</c:v>
                </c:pt>
                <c:pt idx="17">
                  <c:v>Cyprus</c:v>
                </c:pt>
                <c:pt idx="18">
                  <c:v>United Kingdom</c:v>
                </c:pt>
                <c:pt idx="19">
                  <c:v>Luxembourg</c:v>
                </c:pt>
                <c:pt idx="20">
                  <c:v>Estonia</c:v>
                </c:pt>
                <c:pt idx="21">
                  <c:v>Netherlands</c:v>
                </c:pt>
                <c:pt idx="22">
                  <c:v>Belgium</c:v>
                </c:pt>
                <c:pt idx="23">
                  <c:v>Austria</c:v>
                </c:pt>
                <c:pt idx="24">
                  <c:v>Romania</c:v>
                </c:pt>
                <c:pt idx="25">
                  <c:v>Sweden</c:v>
                </c:pt>
                <c:pt idx="26">
                  <c:v>Latvia</c:v>
                </c:pt>
                <c:pt idx="27">
                  <c:v>Denmark</c:v>
                </c:pt>
                <c:pt idx="28">
                  <c:v>Ireland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10</c:v>
                </c:pt>
                <c:pt idx="1">
                  <c:v>9.3000000000000007</c:v>
                </c:pt>
                <c:pt idx="2">
                  <c:v>9.1999999999999993</c:v>
                </c:pt>
                <c:pt idx="3">
                  <c:v>8.3000000000000007</c:v>
                </c:pt>
                <c:pt idx="4">
                  <c:v>8.1</c:v>
                </c:pt>
                <c:pt idx="5">
                  <c:v>7.9524889999999999</c:v>
                </c:pt>
                <c:pt idx="6">
                  <c:v>7.7</c:v>
                </c:pt>
                <c:pt idx="7">
                  <c:v>7.7</c:v>
                </c:pt>
                <c:pt idx="8">
                  <c:v>7.2</c:v>
                </c:pt>
                <c:pt idx="9">
                  <c:v>7.1</c:v>
                </c:pt>
                <c:pt idx="10">
                  <c:v>6.9</c:v>
                </c:pt>
                <c:pt idx="11">
                  <c:v>6.9</c:v>
                </c:pt>
                <c:pt idx="12">
                  <c:v>6.9</c:v>
                </c:pt>
                <c:pt idx="13">
                  <c:v>6.8</c:v>
                </c:pt>
                <c:pt idx="14">
                  <c:v>6.7</c:v>
                </c:pt>
                <c:pt idx="15">
                  <c:v>6.6</c:v>
                </c:pt>
                <c:pt idx="16">
                  <c:v>6.4</c:v>
                </c:pt>
                <c:pt idx="17">
                  <c:v>6.1</c:v>
                </c:pt>
                <c:pt idx="18">
                  <c:v>5.8</c:v>
                </c:pt>
                <c:pt idx="19">
                  <c:v>5.6</c:v>
                </c:pt>
                <c:pt idx="20">
                  <c:v>5.5</c:v>
                </c:pt>
                <c:pt idx="21">
                  <c:v>5.4</c:v>
                </c:pt>
                <c:pt idx="22">
                  <c:v>5.3</c:v>
                </c:pt>
                <c:pt idx="23">
                  <c:v>4.9000000000000004</c:v>
                </c:pt>
                <c:pt idx="24">
                  <c:v>4.8</c:v>
                </c:pt>
                <c:pt idx="25">
                  <c:v>4.8</c:v>
                </c:pt>
                <c:pt idx="26">
                  <c:v>4.7</c:v>
                </c:pt>
                <c:pt idx="27">
                  <c:v>4.5999999999999996</c:v>
                </c:pt>
                <c:pt idx="28">
                  <c:v>4.5999999999999996</c:v>
                </c:pt>
                <c:pt idx="29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70204984"/>
        <c:axId val="670207728"/>
      </c:barChart>
      <c:catAx>
        <c:axId val="670204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207728"/>
        <c:crosses val="autoZero"/>
        <c:auto val="1"/>
        <c:lblAlgn val="ctr"/>
        <c:lblOffset val="100"/>
        <c:noMultiLvlLbl val="0"/>
      </c:catAx>
      <c:valAx>
        <c:axId val="67020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s diabetem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0.15006221498785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20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Astma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Asthma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8-4488-AC6C-4B633135200A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A7-4AFE-8328-3EE8A730EB87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BB3-4809-8BED-5428475419F6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A7-4AFE-8328-3EE8A730EB87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B3-4809-8BED-5428475419F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A7-4AFE-8328-3EE8A730EB87}"/>
              </c:ext>
            </c:extLst>
          </c:dPt>
          <c:cat>
            <c:strRef>
              <c:f>List1!$A$2:$A$31</c:f>
              <c:strCache>
                <c:ptCount val="30"/>
                <c:pt idx="0">
                  <c:v>United Kingdom</c:v>
                </c:pt>
                <c:pt idx="1">
                  <c:v>Finland</c:v>
                </c:pt>
                <c:pt idx="2">
                  <c:v>Ireland</c:v>
                </c:pt>
                <c:pt idx="3">
                  <c:v>France</c:v>
                </c:pt>
                <c:pt idx="4">
                  <c:v>Sweden</c:v>
                </c:pt>
                <c:pt idx="5">
                  <c:v>Luxembourg</c:v>
                </c:pt>
                <c:pt idx="6">
                  <c:v>Denmark</c:v>
                </c:pt>
                <c:pt idx="7">
                  <c:v>Germany</c:v>
                </c:pt>
                <c:pt idx="8">
                  <c:v>European Union (28)</c:v>
                </c:pt>
                <c:pt idx="9">
                  <c:v>Malta</c:v>
                </c:pt>
                <c:pt idx="10">
                  <c:v>Netherlands</c:v>
                </c:pt>
                <c:pt idx="11">
                  <c:v>Portugal</c:v>
                </c:pt>
                <c:pt idx="12">
                  <c:v>Slovenia</c:v>
                </c:pt>
                <c:pt idx="13">
                  <c:v>Hungary</c:v>
                </c:pt>
                <c:pt idx="14">
                  <c:v>Italy</c:v>
                </c:pt>
                <c:pt idx="15">
                  <c:v>Czech Republic</c:v>
                </c:pt>
                <c:pt idx="16">
                  <c:v>Spain</c:v>
                </c:pt>
                <c:pt idx="17">
                  <c:v>Austria</c:v>
                </c:pt>
                <c:pt idx="18">
                  <c:v>Greece</c:v>
                </c:pt>
                <c:pt idx="19">
                  <c:v>Belgium</c:v>
                </c:pt>
                <c:pt idx="20">
                  <c:v>Cyprus</c:v>
                </c:pt>
                <c:pt idx="21">
                  <c:v>Poland</c:v>
                </c:pt>
                <c:pt idx="22">
                  <c:v>Královéhradecký kraj</c:v>
                </c:pt>
                <c:pt idx="23">
                  <c:v>Slovakia</c:v>
                </c:pt>
                <c:pt idx="24">
                  <c:v>Latvia</c:v>
                </c:pt>
                <c:pt idx="25">
                  <c:v>Estonia</c:v>
                </c:pt>
                <c:pt idx="26">
                  <c:v>Croatia</c:v>
                </c:pt>
                <c:pt idx="27">
                  <c:v>Bulgaria</c:v>
                </c:pt>
                <c:pt idx="28">
                  <c:v>Lithuania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9.4</c:v>
                </c:pt>
                <c:pt idx="1">
                  <c:v>9.1999999999999993</c:v>
                </c:pt>
                <c:pt idx="2">
                  <c:v>9</c:v>
                </c:pt>
                <c:pt idx="3">
                  <c:v>8.8000000000000007</c:v>
                </c:pt>
                <c:pt idx="4">
                  <c:v>7.6</c:v>
                </c:pt>
                <c:pt idx="5">
                  <c:v>6.8</c:v>
                </c:pt>
                <c:pt idx="6">
                  <c:v>6.5</c:v>
                </c:pt>
                <c:pt idx="7">
                  <c:v>6.1</c:v>
                </c:pt>
                <c:pt idx="8">
                  <c:v>5.9</c:v>
                </c:pt>
                <c:pt idx="9">
                  <c:v>5.8</c:v>
                </c:pt>
                <c:pt idx="10">
                  <c:v>5.5</c:v>
                </c:pt>
                <c:pt idx="11">
                  <c:v>5</c:v>
                </c:pt>
                <c:pt idx="12">
                  <c:v>5</c:v>
                </c:pt>
                <c:pt idx="13">
                  <c:v>4.9000000000000004</c:v>
                </c:pt>
                <c:pt idx="14">
                  <c:v>4.8</c:v>
                </c:pt>
                <c:pt idx="15">
                  <c:v>4.5</c:v>
                </c:pt>
                <c:pt idx="16">
                  <c:v>4.5</c:v>
                </c:pt>
                <c:pt idx="17">
                  <c:v>4.4000000000000004</c:v>
                </c:pt>
                <c:pt idx="18">
                  <c:v>4.4000000000000004</c:v>
                </c:pt>
                <c:pt idx="19">
                  <c:v>4.3</c:v>
                </c:pt>
                <c:pt idx="20">
                  <c:v>4.3</c:v>
                </c:pt>
                <c:pt idx="21">
                  <c:v>4.0999999999999996</c:v>
                </c:pt>
                <c:pt idx="22">
                  <c:v>3.9394260000000001</c:v>
                </c:pt>
                <c:pt idx="23">
                  <c:v>3.9</c:v>
                </c:pt>
                <c:pt idx="24">
                  <c:v>3.5</c:v>
                </c:pt>
                <c:pt idx="25">
                  <c:v>3.1</c:v>
                </c:pt>
                <c:pt idx="26">
                  <c:v>3</c:v>
                </c:pt>
                <c:pt idx="27">
                  <c:v>2.7</c:v>
                </c:pt>
                <c:pt idx="28">
                  <c:v>2.7</c:v>
                </c:pt>
                <c:pt idx="2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316456"/>
        <c:axId val="964318416"/>
      </c:barChart>
      <c:catAx>
        <c:axId val="964316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318416"/>
        <c:crosses val="autoZero"/>
        <c:auto val="1"/>
        <c:lblAlgn val="ctr"/>
        <c:lblOffset val="100"/>
        <c:noMultiLvlLbl val="0"/>
      </c:catAx>
      <c:valAx>
        <c:axId val="96431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s astmatem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0.15006221498785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31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CHOPN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CHOPN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12-4E8B-B62B-7BB41CC8FB11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12-4E8B-B62B-7BB41CC8FB11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B-4F6E-B7D2-EA79F4D4F242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3ED-49A1-9AAB-539A2CD60BAE}"/>
              </c:ext>
            </c:extLst>
          </c:dPt>
          <c:dPt>
            <c:idx val="2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3B-4F6E-B7D2-EA79F4D4F242}"/>
              </c:ext>
            </c:extLst>
          </c:dPt>
          <c:dPt>
            <c:idx val="2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D-49A1-9AAB-539A2CD60BAE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Portugal</c:v>
                </c:pt>
                <c:pt idx="2">
                  <c:v>France</c:v>
                </c:pt>
                <c:pt idx="3">
                  <c:v>Luxembourg</c:v>
                </c:pt>
                <c:pt idx="4">
                  <c:v>Netherlands</c:v>
                </c:pt>
                <c:pt idx="5">
                  <c:v>Germany</c:v>
                </c:pt>
                <c:pt idx="6">
                  <c:v>Italy</c:v>
                </c:pt>
                <c:pt idx="7">
                  <c:v>Bulgaria</c:v>
                </c:pt>
                <c:pt idx="8">
                  <c:v>Austria</c:v>
                </c:pt>
                <c:pt idx="9">
                  <c:v>Croatia</c:v>
                </c:pt>
                <c:pt idx="10">
                  <c:v>European Union (28)</c:v>
                </c:pt>
                <c:pt idx="11">
                  <c:v>Hungary</c:v>
                </c:pt>
                <c:pt idx="12">
                  <c:v>Slovenia</c:v>
                </c:pt>
                <c:pt idx="13">
                  <c:v>Belgium</c:v>
                </c:pt>
                <c:pt idx="14">
                  <c:v>Latvia</c:v>
                </c:pt>
                <c:pt idx="15">
                  <c:v>Denmark</c:v>
                </c:pt>
                <c:pt idx="16">
                  <c:v>Spain</c:v>
                </c:pt>
                <c:pt idx="17">
                  <c:v>Greece</c:v>
                </c:pt>
                <c:pt idx="18">
                  <c:v>Poland</c:v>
                </c:pt>
                <c:pt idx="19">
                  <c:v>Finland</c:v>
                </c:pt>
                <c:pt idx="20">
                  <c:v>Ireland</c:v>
                </c:pt>
                <c:pt idx="21">
                  <c:v>Slovakia</c:v>
                </c:pt>
                <c:pt idx="22">
                  <c:v>United Kingdom</c:v>
                </c:pt>
                <c:pt idx="23">
                  <c:v>Estonia</c:v>
                </c:pt>
                <c:pt idx="24">
                  <c:v>Cyprus</c:v>
                </c:pt>
                <c:pt idx="25">
                  <c:v>Czech Republic</c:v>
                </c:pt>
                <c:pt idx="26">
                  <c:v>Romania</c:v>
                </c:pt>
                <c:pt idx="27">
                  <c:v>Sweden</c:v>
                </c:pt>
                <c:pt idx="28">
                  <c:v>Královéhradecký kraj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6.1</c:v>
                </c:pt>
                <c:pt idx="1">
                  <c:v>5.8</c:v>
                </c:pt>
                <c:pt idx="2">
                  <c:v>5.6</c:v>
                </c:pt>
                <c:pt idx="3">
                  <c:v>5.5</c:v>
                </c:pt>
                <c:pt idx="4">
                  <c:v>5.5</c:v>
                </c:pt>
                <c:pt idx="5">
                  <c:v>5.3</c:v>
                </c:pt>
                <c:pt idx="6">
                  <c:v>5.0999999999999996</c:v>
                </c:pt>
                <c:pt idx="7">
                  <c:v>4.5999999999999996</c:v>
                </c:pt>
                <c:pt idx="8">
                  <c:v>4.2</c:v>
                </c:pt>
                <c:pt idx="9">
                  <c:v>4.2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</c:v>
                </c:pt>
                <c:pt idx="14">
                  <c:v>4</c:v>
                </c:pt>
                <c:pt idx="15">
                  <c:v>3.4</c:v>
                </c:pt>
                <c:pt idx="16">
                  <c:v>3.3</c:v>
                </c:pt>
                <c:pt idx="17">
                  <c:v>3.2</c:v>
                </c:pt>
                <c:pt idx="18">
                  <c:v>3.1</c:v>
                </c:pt>
                <c:pt idx="19">
                  <c:v>3</c:v>
                </c:pt>
                <c:pt idx="20">
                  <c:v>2.9</c:v>
                </c:pt>
                <c:pt idx="21">
                  <c:v>2.7</c:v>
                </c:pt>
                <c:pt idx="22">
                  <c:v>2.6</c:v>
                </c:pt>
                <c:pt idx="23">
                  <c:v>2.2000000000000002</c:v>
                </c:pt>
                <c:pt idx="24">
                  <c:v>2.1</c:v>
                </c:pt>
                <c:pt idx="25">
                  <c:v>2.1</c:v>
                </c:pt>
                <c:pt idx="26">
                  <c:v>2</c:v>
                </c:pt>
                <c:pt idx="27">
                  <c:v>1.5</c:v>
                </c:pt>
                <c:pt idx="28">
                  <c:v>1.11436</c:v>
                </c:pt>
                <c:pt idx="29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5846224"/>
        <c:axId val="1075846616"/>
      </c:barChart>
      <c:catAx>
        <c:axId val="1075846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846616"/>
        <c:crosses val="autoZero"/>
        <c:auto val="1"/>
        <c:lblAlgn val="ctr"/>
        <c:lblOffset val="100"/>
        <c:noMultiLvlLbl val="0"/>
      </c:catAx>
      <c:valAx>
        <c:axId val="107584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s CHOPN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0.15006221498785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84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Černý kašel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Kašel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F-44D2-8707-5836AE59AF2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550-4B9D-A122-9E1025D55CAB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F-44D2-8707-5836AE59AF24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F-44D2-8707-5836AE59AF24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F-44D2-8707-5836AE59AF24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F-44D2-8707-5836AE59AF24}"/>
              </c:ext>
            </c:extLst>
          </c:dPt>
          <c:cat>
            <c:strRef>
              <c:f>List1!$A$2:$A$30</c:f>
              <c:strCache>
                <c:ptCount val="29"/>
                <c:pt idx="0">
                  <c:v>Netherlands</c:v>
                </c:pt>
                <c:pt idx="1">
                  <c:v>Královéhradecký kraj</c:v>
                </c:pt>
                <c:pt idx="2">
                  <c:v>Czech Republic</c:v>
                </c:pt>
                <c:pt idx="3">
                  <c:v>Slovakia</c:v>
                </c:pt>
                <c:pt idx="4">
                  <c:v>Slovenia</c:v>
                </c:pt>
                <c:pt idx="5">
                  <c:v>Germany</c:v>
                </c:pt>
                <c:pt idx="6">
                  <c:v>Denmark</c:v>
                </c:pt>
                <c:pt idx="7">
                  <c:v>Belgium</c:v>
                </c:pt>
                <c:pt idx="8">
                  <c:v>EU</c:v>
                </c:pt>
                <c:pt idx="9">
                  <c:v>Sweden</c:v>
                </c:pt>
                <c:pt idx="10">
                  <c:v>United Kingdom</c:v>
                </c:pt>
                <c:pt idx="11">
                  <c:v>Spain</c:v>
                </c:pt>
                <c:pt idx="12">
                  <c:v>Poland</c:v>
                </c:pt>
                <c:pt idx="13">
                  <c:v>Lithuania</c:v>
                </c:pt>
                <c:pt idx="14">
                  <c:v>Austria</c:v>
                </c:pt>
                <c:pt idx="15">
                  <c:v>Latvia</c:v>
                </c:pt>
                <c:pt idx="16">
                  <c:v>Finland</c:v>
                </c:pt>
                <c:pt idx="17">
                  <c:v>Estonia</c:v>
                </c:pt>
                <c:pt idx="18">
                  <c:v>Croatia</c:v>
                </c:pt>
                <c:pt idx="19">
                  <c:v>Ireland</c:v>
                </c:pt>
                <c:pt idx="20">
                  <c:v>Luxembourg</c:v>
                </c:pt>
                <c:pt idx="21">
                  <c:v>Cyprus</c:v>
                </c:pt>
                <c:pt idx="22">
                  <c:v>Bulgaria</c:v>
                </c:pt>
                <c:pt idx="23">
                  <c:v>Portugal</c:v>
                </c:pt>
                <c:pt idx="24">
                  <c:v>Romania</c:v>
                </c:pt>
                <c:pt idx="25">
                  <c:v>Italy</c:v>
                </c:pt>
                <c:pt idx="26">
                  <c:v>Hungary</c:v>
                </c:pt>
                <c:pt idx="27">
                  <c:v>Malta</c:v>
                </c:pt>
                <c:pt idx="28">
                  <c:v>Greece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47.9</c:v>
                </c:pt>
                <c:pt idx="1">
                  <c:v>33.9</c:v>
                </c:pt>
                <c:pt idx="2">
                  <c:v>24</c:v>
                </c:pt>
                <c:pt idx="3">
                  <c:v>20.7</c:v>
                </c:pt>
                <c:pt idx="4">
                  <c:v>19.399999999999999</c:v>
                </c:pt>
                <c:pt idx="5">
                  <c:v>15.3</c:v>
                </c:pt>
                <c:pt idx="6">
                  <c:v>13.5</c:v>
                </c:pt>
                <c:pt idx="7">
                  <c:v>12.5</c:v>
                </c:pt>
                <c:pt idx="8">
                  <c:v>9.1</c:v>
                </c:pt>
                <c:pt idx="9">
                  <c:v>7.3</c:v>
                </c:pt>
                <c:pt idx="10">
                  <c:v>6.3</c:v>
                </c:pt>
                <c:pt idx="11">
                  <c:v>5.8</c:v>
                </c:pt>
                <c:pt idx="12">
                  <c:v>5.5</c:v>
                </c:pt>
                <c:pt idx="13">
                  <c:v>4.9000000000000004</c:v>
                </c:pt>
                <c:pt idx="14">
                  <c:v>4.3</c:v>
                </c:pt>
                <c:pt idx="15">
                  <c:v>4</c:v>
                </c:pt>
                <c:pt idx="16">
                  <c:v>3.8</c:v>
                </c:pt>
                <c:pt idx="17">
                  <c:v>3.3</c:v>
                </c:pt>
                <c:pt idx="18">
                  <c:v>3.1</c:v>
                </c:pt>
                <c:pt idx="19">
                  <c:v>1.6</c:v>
                </c:pt>
                <c:pt idx="20">
                  <c:v>1.1000000000000001</c:v>
                </c:pt>
                <c:pt idx="21">
                  <c:v>0.8</c:v>
                </c:pt>
                <c:pt idx="22">
                  <c:v>0.7</c:v>
                </c:pt>
                <c:pt idx="23">
                  <c:v>0.7</c:v>
                </c:pt>
                <c:pt idx="24">
                  <c:v>0.4</c:v>
                </c:pt>
                <c:pt idx="25">
                  <c:v>0.3</c:v>
                </c:pt>
                <c:pt idx="26">
                  <c:v>0.2</c:v>
                </c:pt>
                <c:pt idx="27">
                  <c:v>0.2</c:v>
                </c:pt>
                <c:pt idx="2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1719752"/>
        <c:axId val="411720144"/>
      </c:barChart>
      <c:catAx>
        <c:axId val="411719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20144"/>
        <c:crosses val="autoZero"/>
        <c:auto val="1"/>
        <c:lblAlgn val="ctr"/>
        <c:lblOffset val="100"/>
        <c:noMultiLvlLbl val="0"/>
      </c:catAx>
      <c:valAx>
        <c:axId val="41172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černého kašle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4397140484535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1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Spalničky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Spalničky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CB-4CDB-B511-57F892268AAB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EB2-439B-A4D5-A24709087417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CB-4CDB-B511-57F892268AA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25-41B1-B129-0A1B799F5ED1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United Kingdom</c:v>
                </c:pt>
                <c:pt idx="2">
                  <c:v>Spain</c:v>
                </c:pt>
                <c:pt idx="3">
                  <c:v>Ireland</c:v>
                </c:pt>
                <c:pt idx="4">
                  <c:v>EU</c:v>
                </c:pt>
                <c:pt idx="5">
                  <c:v>France</c:v>
                </c:pt>
                <c:pt idx="6">
                  <c:v>Italy</c:v>
                </c:pt>
                <c:pt idx="7">
                  <c:v>Belgium</c:v>
                </c:pt>
                <c:pt idx="8">
                  <c:v>Austria</c:v>
                </c:pt>
                <c:pt idx="9">
                  <c:v>Luxembourg</c:v>
                </c:pt>
                <c:pt idx="10">
                  <c:v>Královéhradecký kraj</c:v>
                </c:pt>
                <c:pt idx="11">
                  <c:v>Sweden</c:v>
                </c:pt>
                <c:pt idx="12">
                  <c:v>Estonia</c:v>
                </c:pt>
                <c:pt idx="13">
                  <c:v>Czech Republic</c:v>
                </c:pt>
                <c:pt idx="14">
                  <c:v>Germany</c:v>
                </c:pt>
                <c:pt idx="15">
                  <c:v>Poland</c:v>
                </c:pt>
                <c:pt idx="16">
                  <c:v>Latvia</c:v>
                </c:pt>
                <c:pt idx="17">
                  <c:v>Cyprus</c:v>
                </c:pt>
                <c:pt idx="18">
                  <c:v>Slovenia</c:v>
                </c:pt>
                <c:pt idx="19">
                  <c:v>Finland</c:v>
                </c:pt>
                <c:pt idx="20">
                  <c:v>Lithuania</c:v>
                </c:pt>
                <c:pt idx="21">
                  <c:v>Portugal</c:v>
                </c:pt>
                <c:pt idx="22">
                  <c:v>Netherlands</c:v>
                </c:pt>
                <c:pt idx="23">
                  <c:v>Denmark</c:v>
                </c:pt>
                <c:pt idx="24">
                  <c:v>Greece</c:v>
                </c:pt>
                <c:pt idx="25">
                  <c:v>Hungary</c:v>
                </c:pt>
                <c:pt idx="26">
                  <c:v>Slovakia</c:v>
                </c:pt>
                <c:pt idx="27">
                  <c:v>Bulgaria</c:v>
                </c:pt>
                <c:pt idx="28">
                  <c:v>Malta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30.68</c:v>
                </c:pt>
                <c:pt idx="1">
                  <c:v>3</c:v>
                </c:pt>
                <c:pt idx="2">
                  <c:v>2.59</c:v>
                </c:pt>
                <c:pt idx="3">
                  <c:v>2.25</c:v>
                </c:pt>
                <c:pt idx="4">
                  <c:v>2.23</c:v>
                </c:pt>
                <c:pt idx="5">
                  <c:v>1.32</c:v>
                </c:pt>
                <c:pt idx="6">
                  <c:v>1.02</c:v>
                </c:pt>
                <c:pt idx="7">
                  <c:v>0.91</c:v>
                </c:pt>
                <c:pt idx="8">
                  <c:v>0.42</c:v>
                </c:pt>
                <c:pt idx="9">
                  <c:v>0.38</c:v>
                </c:pt>
                <c:pt idx="10">
                  <c:v>0.36147400000000002</c:v>
                </c:pt>
                <c:pt idx="11">
                  <c:v>0.32</c:v>
                </c:pt>
                <c:pt idx="12">
                  <c:v>0.3</c:v>
                </c:pt>
                <c:pt idx="13">
                  <c:v>0.21</c:v>
                </c:pt>
                <c:pt idx="14">
                  <c:v>0.2</c:v>
                </c:pt>
                <c:pt idx="15">
                  <c:v>0.18</c:v>
                </c:pt>
                <c:pt idx="16">
                  <c:v>0.15</c:v>
                </c:pt>
                <c:pt idx="17">
                  <c:v>0.12</c:v>
                </c:pt>
                <c:pt idx="18">
                  <c:v>0.1</c:v>
                </c:pt>
                <c:pt idx="19">
                  <c:v>7.0000000000000007E-2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0.06</c:v>
                </c:pt>
                <c:pt idx="23">
                  <c:v>0.04</c:v>
                </c:pt>
                <c:pt idx="24">
                  <c:v>0.03</c:v>
                </c:pt>
                <c:pt idx="25">
                  <c:v>0.02</c:v>
                </c:pt>
                <c:pt idx="26">
                  <c:v>0.02</c:v>
                </c:pt>
                <c:pt idx="27">
                  <c:v>0.01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1709560"/>
        <c:axId val="411714656"/>
      </c:barChart>
      <c:catAx>
        <c:axId val="4117095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14656"/>
        <c:crosses val="autoZero"/>
        <c:auto val="1"/>
        <c:lblAlgn val="ctr"/>
        <c:lblOffset val="100"/>
        <c:noMultiLvlLbl val="0"/>
      </c:catAx>
      <c:valAx>
        <c:axId val="41171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spalniček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4397140484535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0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Hepatitida 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Hepatitida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9B-41FA-A7CF-C85352416C80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9B-41FA-A7CF-C85352416C8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92-4805-AD1A-56FA91571320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70B-4F5A-A05D-A3C692782F8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9B-41FA-A7CF-C85352416C80}"/>
              </c:ext>
            </c:extLst>
          </c:dPt>
          <c:cat>
            <c:strRef>
              <c:f>List1!$A$2:$A$30</c:f>
              <c:strCache>
                <c:ptCount val="29"/>
                <c:pt idx="0">
                  <c:v>Sweden</c:v>
                </c:pt>
                <c:pt idx="1">
                  <c:v>United Kingdom</c:v>
                </c:pt>
                <c:pt idx="2">
                  <c:v>Austria</c:v>
                </c:pt>
                <c:pt idx="3">
                  <c:v>Latvia</c:v>
                </c:pt>
                <c:pt idx="4">
                  <c:v>Ireland</c:v>
                </c:pt>
                <c:pt idx="5">
                  <c:v>Netherlands</c:v>
                </c:pt>
                <c:pt idx="6">
                  <c:v>Luxembourg</c:v>
                </c:pt>
                <c:pt idx="7">
                  <c:v>Malta</c:v>
                </c:pt>
                <c:pt idx="8">
                  <c:v>Finland</c:v>
                </c:pt>
                <c:pt idx="9">
                  <c:v>EU</c:v>
                </c:pt>
                <c:pt idx="10">
                  <c:v>Denmark</c:v>
                </c:pt>
                <c:pt idx="11">
                  <c:v>Croatia</c:v>
                </c:pt>
                <c:pt idx="12">
                  <c:v>Slovakia</c:v>
                </c:pt>
                <c:pt idx="13">
                  <c:v>Bulgaria</c:v>
                </c:pt>
                <c:pt idx="14">
                  <c:v>Estonia</c:v>
                </c:pt>
                <c:pt idx="15">
                  <c:v>Slovenia</c:v>
                </c:pt>
                <c:pt idx="16">
                  <c:v>Spain</c:v>
                </c:pt>
                <c:pt idx="17">
                  <c:v>Romania</c:v>
                </c:pt>
                <c:pt idx="18">
                  <c:v>Czech Republic</c:v>
                </c:pt>
                <c:pt idx="19">
                  <c:v>Germany</c:v>
                </c:pt>
                <c:pt idx="20">
                  <c:v>Lithuania</c:v>
                </c:pt>
                <c:pt idx="21">
                  <c:v>Hungary</c:v>
                </c:pt>
                <c:pt idx="22">
                  <c:v>Královéhradecký kraj</c:v>
                </c:pt>
                <c:pt idx="23">
                  <c:v>Cyprus</c:v>
                </c:pt>
                <c:pt idx="24">
                  <c:v>Portugal</c:v>
                </c:pt>
                <c:pt idx="25">
                  <c:v>Greece</c:v>
                </c:pt>
                <c:pt idx="26">
                  <c:v>Italy</c:v>
                </c:pt>
                <c:pt idx="27">
                  <c:v>Poland</c:v>
                </c:pt>
                <c:pt idx="28">
                  <c:v>France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19.8</c:v>
                </c:pt>
                <c:pt idx="1">
                  <c:v>19.8</c:v>
                </c:pt>
                <c:pt idx="2">
                  <c:v>13.7</c:v>
                </c:pt>
                <c:pt idx="3">
                  <c:v>13.1</c:v>
                </c:pt>
                <c:pt idx="4">
                  <c:v>9.1999999999999993</c:v>
                </c:pt>
                <c:pt idx="5">
                  <c:v>7.2</c:v>
                </c:pt>
                <c:pt idx="6">
                  <c:v>5.8</c:v>
                </c:pt>
                <c:pt idx="7">
                  <c:v>5.2</c:v>
                </c:pt>
                <c:pt idx="8">
                  <c:v>5.0999999999999996</c:v>
                </c:pt>
                <c:pt idx="9">
                  <c:v>4.2</c:v>
                </c:pt>
                <c:pt idx="10">
                  <c:v>4.0999999999999996</c:v>
                </c:pt>
                <c:pt idx="11">
                  <c:v>3.5</c:v>
                </c:pt>
                <c:pt idx="12">
                  <c:v>3.4</c:v>
                </c:pt>
                <c:pt idx="13">
                  <c:v>3.2</c:v>
                </c:pt>
                <c:pt idx="14">
                  <c:v>2.5</c:v>
                </c:pt>
                <c:pt idx="15">
                  <c:v>1.9</c:v>
                </c:pt>
                <c:pt idx="16">
                  <c:v>1.4</c:v>
                </c:pt>
                <c:pt idx="17">
                  <c:v>1.3</c:v>
                </c:pt>
                <c:pt idx="18">
                  <c:v>1</c:v>
                </c:pt>
                <c:pt idx="19">
                  <c:v>0.9</c:v>
                </c:pt>
                <c:pt idx="20">
                  <c:v>0.9</c:v>
                </c:pt>
                <c:pt idx="21">
                  <c:v>0.7</c:v>
                </c:pt>
                <c:pt idx="22">
                  <c:v>0.54374400000000001</c:v>
                </c:pt>
                <c:pt idx="23">
                  <c:v>0.5</c:v>
                </c:pt>
                <c:pt idx="24">
                  <c:v>0.5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4294072"/>
        <c:axId val="454290544"/>
      </c:barChart>
      <c:catAx>
        <c:axId val="4542940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90544"/>
        <c:crosses val="autoZero"/>
        <c:auto val="1"/>
        <c:lblAlgn val="ctr"/>
        <c:lblOffset val="100"/>
        <c:noMultiLvlLbl val="0"/>
      </c:catAx>
      <c:valAx>
        <c:axId val="4542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hepatitidy B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4397140484535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9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HIV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Hepatitida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6-49B4-B288-DBA65BC16D88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6-49B4-B288-DBA65BC16D88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66-49B4-B288-DBA65BC16D88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66-49B4-B288-DBA65BC16D88}"/>
              </c:ext>
            </c:extLst>
          </c:dPt>
          <c:dPt>
            <c:idx val="2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70D-439A-AF68-4FB77CD7A675}"/>
              </c:ext>
            </c:extLst>
          </c:dPt>
          <c:cat>
            <c:strRef>
              <c:f>List1!$A$2:$A$31</c:f>
              <c:strCache>
                <c:ptCount val="30"/>
                <c:pt idx="0">
                  <c:v>Estonia</c:v>
                </c:pt>
                <c:pt idx="1">
                  <c:v>Latvia</c:v>
                </c:pt>
                <c:pt idx="2">
                  <c:v>Luxembourg</c:v>
                </c:pt>
                <c:pt idx="3">
                  <c:v>United Kingdom</c:v>
                </c:pt>
                <c:pt idx="4">
                  <c:v>Malta</c:v>
                </c:pt>
                <c:pt idx="5">
                  <c:v>Belgium</c:v>
                </c:pt>
                <c:pt idx="6">
                  <c:v>Portugal</c:v>
                </c:pt>
                <c:pt idx="7">
                  <c:v>Ireland</c:v>
                </c:pt>
                <c:pt idx="8">
                  <c:v>Spain</c:v>
                </c:pt>
                <c:pt idx="9">
                  <c:v>France</c:v>
                </c:pt>
                <c:pt idx="10">
                  <c:v>Cyprus</c:v>
                </c:pt>
                <c:pt idx="11">
                  <c:v>Greece</c:v>
                </c:pt>
                <c:pt idx="12">
                  <c:v>Italy</c:v>
                </c:pt>
                <c:pt idx="13">
                  <c:v>European Union (28)</c:v>
                </c:pt>
                <c:pt idx="14">
                  <c:v>Netherlands</c:v>
                </c:pt>
                <c:pt idx="15">
                  <c:v>Lithuania</c:v>
                </c:pt>
                <c:pt idx="16">
                  <c:v>Denmark</c:v>
                </c:pt>
                <c:pt idx="17">
                  <c:v>Germany</c:v>
                </c:pt>
                <c:pt idx="18">
                  <c:v>Romania</c:v>
                </c:pt>
                <c:pt idx="19">
                  <c:v>Sweden</c:v>
                </c:pt>
                <c:pt idx="20">
                  <c:v>Bulgaria</c:v>
                </c:pt>
                <c:pt idx="21">
                  <c:v>Finland</c:v>
                </c:pt>
                <c:pt idx="22">
                  <c:v>Austria</c:v>
                </c:pt>
                <c:pt idx="23">
                  <c:v>Poland</c:v>
                </c:pt>
                <c:pt idx="24">
                  <c:v>Hungary</c:v>
                </c:pt>
                <c:pt idx="25">
                  <c:v>Slovenia</c:v>
                </c:pt>
                <c:pt idx="26">
                  <c:v>Croatia</c:v>
                </c:pt>
                <c:pt idx="27">
                  <c:v>Czech Republic</c:v>
                </c:pt>
                <c:pt idx="28">
                  <c:v>Slovakia</c:v>
                </c:pt>
                <c:pt idx="29">
                  <c:v>Královéhradecký kraj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22.1</c:v>
                </c:pt>
                <c:pt idx="1">
                  <c:v>17.3</c:v>
                </c:pt>
                <c:pt idx="2">
                  <c:v>12.6</c:v>
                </c:pt>
                <c:pt idx="3">
                  <c:v>9.5</c:v>
                </c:pt>
                <c:pt idx="4">
                  <c:v>9.4</c:v>
                </c:pt>
                <c:pt idx="5">
                  <c:v>9.3000000000000007</c:v>
                </c:pt>
                <c:pt idx="6">
                  <c:v>8.8000000000000007</c:v>
                </c:pt>
                <c:pt idx="7">
                  <c:v>7.8</c:v>
                </c:pt>
                <c:pt idx="8">
                  <c:v>7.2</c:v>
                </c:pt>
                <c:pt idx="9">
                  <c:v>6.6</c:v>
                </c:pt>
                <c:pt idx="10">
                  <c:v>6.5</c:v>
                </c:pt>
                <c:pt idx="11">
                  <c:v>6.5</c:v>
                </c:pt>
                <c:pt idx="12">
                  <c:v>6.1</c:v>
                </c:pt>
                <c:pt idx="13">
                  <c:v>5.6</c:v>
                </c:pt>
                <c:pt idx="14">
                  <c:v>4.9000000000000004</c:v>
                </c:pt>
                <c:pt idx="15">
                  <c:v>4.8</c:v>
                </c:pt>
                <c:pt idx="16">
                  <c:v>4.5</c:v>
                </c:pt>
                <c:pt idx="17">
                  <c:v>4.4000000000000004</c:v>
                </c:pt>
                <c:pt idx="18">
                  <c:v>4</c:v>
                </c:pt>
                <c:pt idx="19">
                  <c:v>3.6</c:v>
                </c:pt>
                <c:pt idx="20">
                  <c:v>3.4</c:v>
                </c:pt>
                <c:pt idx="21">
                  <c:v>3.3</c:v>
                </c:pt>
                <c:pt idx="22">
                  <c:v>2.8</c:v>
                </c:pt>
                <c:pt idx="23">
                  <c:v>2.8</c:v>
                </c:pt>
                <c:pt idx="24">
                  <c:v>2.7</c:v>
                </c:pt>
                <c:pt idx="25">
                  <c:v>2.4</c:v>
                </c:pt>
                <c:pt idx="26">
                  <c:v>2.2000000000000002</c:v>
                </c:pt>
                <c:pt idx="27">
                  <c:v>2.2000000000000002</c:v>
                </c:pt>
                <c:pt idx="28">
                  <c:v>1.6</c:v>
                </c:pt>
                <c:pt idx="2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4286232"/>
        <c:axId val="454290936"/>
      </c:barChart>
      <c:catAx>
        <c:axId val="4542862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90936"/>
        <c:crosses val="autoZero"/>
        <c:auto val="1"/>
        <c:lblAlgn val="ctr"/>
        <c:lblOffset val="100"/>
        <c:noMultiLvlLbl val="0"/>
      </c:catAx>
      <c:valAx>
        <c:axId val="45429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HIV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21706112655528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8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Zdraví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21-4118-8B79-7D286F4A6EE4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A21-4118-8B79-7D286F4A6EE4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D-4E36-911E-743EA55C7F06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D-4E36-911E-743EA55C7F06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D-4E36-911E-743EA55C7F06}"/>
              </c:ext>
            </c:extLst>
          </c:dPt>
          <c:cat>
            <c:strRef>
              <c:f>List1!$A$2:$A$31</c:f>
              <c:strCache>
                <c:ptCount val="30"/>
                <c:pt idx="0">
                  <c:v>Malta</c:v>
                </c:pt>
                <c:pt idx="1">
                  <c:v>Královéhradecký kraj</c:v>
                </c:pt>
                <c:pt idx="2">
                  <c:v>Latvia</c:v>
                </c:pt>
                <c:pt idx="3">
                  <c:v>Hungary</c:v>
                </c:pt>
                <c:pt idx="4">
                  <c:v>Estonia</c:v>
                </c:pt>
                <c:pt idx="5">
                  <c:v>United Kingdom</c:v>
                </c:pt>
                <c:pt idx="6">
                  <c:v>Czech Republic</c:v>
                </c:pt>
                <c:pt idx="7">
                  <c:v>Slovenia</c:v>
                </c:pt>
                <c:pt idx="8">
                  <c:v>Croatia</c:v>
                </c:pt>
                <c:pt idx="9">
                  <c:v>Ireland</c:v>
                </c:pt>
                <c:pt idx="10">
                  <c:v>Finland</c:v>
                </c:pt>
                <c:pt idx="11">
                  <c:v>Greece</c:v>
                </c:pt>
                <c:pt idx="12">
                  <c:v>Lithuania</c:v>
                </c:pt>
                <c:pt idx="13">
                  <c:v>Poland</c:v>
                </c:pt>
                <c:pt idx="14">
                  <c:v>Germany</c:v>
                </c:pt>
                <c:pt idx="15">
                  <c:v>Spain</c:v>
                </c:pt>
                <c:pt idx="16">
                  <c:v>Portugal</c:v>
                </c:pt>
                <c:pt idx="17">
                  <c:v>Slovakia</c:v>
                </c:pt>
                <c:pt idx="18">
                  <c:v>European Union (28)</c:v>
                </c:pt>
                <c:pt idx="19">
                  <c:v>Luxembourg</c:v>
                </c:pt>
                <c:pt idx="20">
                  <c:v>France</c:v>
                </c:pt>
                <c:pt idx="21">
                  <c:v>Denmark</c:v>
                </c:pt>
                <c:pt idx="22">
                  <c:v>Bulgaria</c:v>
                </c:pt>
                <c:pt idx="23">
                  <c:v>Austria</c:v>
                </c:pt>
                <c:pt idx="24">
                  <c:v>Cyprus</c:v>
                </c:pt>
                <c:pt idx="25">
                  <c:v>Belgium</c:v>
                </c:pt>
                <c:pt idx="26">
                  <c:v>Sweden</c:v>
                </c:pt>
                <c:pt idx="27">
                  <c:v>Netherlands</c:v>
                </c:pt>
                <c:pt idx="28">
                  <c:v>Italy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26</c:v>
                </c:pt>
                <c:pt idx="1">
                  <c:v>21.432151900922154</c:v>
                </c:pt>
                <c:pt idx="2">
                  <c:v>21.3</c:v>
                </c:pt>
                <c:pt idx="3">
                  <c:v>21.2</c:v>
                </c:pt>
                <c:pt idx="4">
                  <c:v>20.399999999999999</c:v>
                </c:pt>
                <c:pt idx="5">
                  <c:v>20.100000000000001</c:v>
                </c:pt>
                <c:pt idx="6">
                  <c:v>19.3</c:v>
                </c:pt>
                <c:pt idx="7">
                  <c:v>19.2</c:v>
                </c:pt>
                <c:pt idx="8">
                  <c:v>18.7</c:v>
                </c:pt>
                <c:pt idx="9">
                  <c:v>18.7</c:v>
                </c:pt>
                <c:pt idx="10">
                  <c:v>18.3</c:v>
                </c:pt>
                <c:pt idx="11">
                  <c:v>17.3</c:v>
                </c:pt>
                <c:pt idx="12">
                  <c:v>17.3</c:v>
                </c:pt>
                <c:pt idx="13">
                  <c:v>17.2</c:v>
                </c:pt>
                <c:pt idx="14">
                  <c:v>16.899999999999999</c:v>
                </c:pt>
                <c:pt idx="15">
                  <c:v>16.7</c:v>
                </c:pt>
                <c:pt idx="16">
                  <c:v>16.600000000000001</c:v>
                </c:pt>
                <c:pt idx="17">
                  <c:v>16.3</c:v>
                </c:pt>
                <c:pt idx="18">
                  <c:v>15.9</c:v>
                </c:pt>
                <c:pt idx="19">
                  <c:v>15.6</c:v>
                </c:pt>
                <c:pt idx="20">
                  <c:v>15.3</c:v>
                </c:pt>
                <c:pt idx="21">
                  <c:v>14.9</c:v>
                </c:pt>
                <c:pt idx="22">
                  <c:v>14.8</c:v>
                </c:pt>
                <c:pt idx="23">
                  <c:v>14.7</c:v>
                </c:pt>
                <c:pt idx="24">
                  <c:v>14.5</c:v>
                </c:pt>
                <c:pt idx="25">
                  <c:v>14</c:v>
                </c:pt>
                <c:pt idx="26">
                  <c:v>14</c:v>
                </c:pt>
                <c:pt idx="27">
                  <c:v>13.3</c:v>
                </c:pt>
                <c:pt idx="28">
                  <c:v>10.8</c:v>
                </c:pt>
                <c:pt idx="29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52320"/>
        <c:axId val="661858200"/>
      </c:barChart>
      <c:catAx>
        <c:axId val="6618523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58200"/>
        <c:crosses val="autoZero"/>
        <c:auto val="1"/>
        <c:lblAlgn val="ctr"/>
        <c:lblOffset val="100"/>
        <c:noMultiLvlLbl val="0"/>
      </c:catAx>
      <c:valAx>
        <c:axId val="66185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obézních lidí (BMI ≥ 30 kg/m², 18+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Kouření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Kouření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11-4F2D-A107-3EA0A220F525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2-4A7E-8552-9BF10810BAD9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111-4F2D-A107-3EA0A220F525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2-4A7E-8552-9BF10810BAD9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2-4A7E-8552-9BF10810BAD9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2-4A7E-8552-9BF10810BAD9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Greece</c:v>
                </c:pt>
                <c:pt idx="2">
                  <c:v>Hungary</c:v>
                </c:pt>
                <c:pt idx="3">
                  <c:v>Cyprus</c:v>
                </c:pt>
                <c:pt idx="4">
                  <c:v>Croatia</c:v>
                </c:pt>
                <c:pt idx="5">
                  <c:v>Královéhradecký kraj</c:v>
                </c:pt>
                <c:pt idx="6">
                  <c:v>Latvia</c:v>
                </c:pt>
                <c:pt idx="7">
                  <c:v>Austria</c:v>
                </c:pt>
                <c:pt idx="8">
                  <c:v>Estonia</c:v>
                </c:pt>
                <c:pt idx="9">
                  <c:v>Slovakia</c:v>
                </c:pt>
                <c:pt idx="10">
                  <c:v>Spain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Lithuania</c:v>
                </c:pt>
                <c:pt idx="15">
                  <c:v>Romania</c:v>
                </c:pt>
                <c:pt idx="16">
                  <c:v>Malta</c:v>
                </c:pt>
                <c:pt idx="17">
                  <c:v>European Union (28)</c:v>
                </c:pt>
                <c:pt idx="18">
                  <c:v>Slovenia</c:v>
                </c:pt>
                <c:pt idx="19">
                  <c:v>Italy</c:v>
                </c:pt>
                <c:pt idx="20">
                  <c:v>Belgium</c:v>
                </c:pt>
                <c:pt idx="21">
                  <c:v>Netherlands</c:v>
                </c:pt>
                <c:pt idx="22">
                  <c:v>Portugal</c:v>
                </c:pt>
                <c:pt idx="23">
                  <c:v>Germany</c:v>
                </c:pt>
                <c:pt idx="24">
                  <c:v>Luxembourg</c:v>
                </c:pt>
                <c:pt idx="25">
                  <c:v>United Kingdom</c:v>
                </c:pt>
                <c:pt idx="26">
                  <c:v>Ireland</c:v>
                </c:pt>
                <c:pt idx="27">
                  <c:v>Denmark</c:v>
                </c:pt>
                <c:pt idx="28">
                  <c:v>Finland</c:v>
                </c:pt>
                <c:pt idx="29">
                  <c:v>Sweden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27.3</c:v>
                </c:pt>
                <c:pt idx="1">
                  <c:v>27</c:v>
                </c:pt>
                <c:pt idx="2">
                  <c:v>25.8</c:v>
                </c:pt>
                <c:pt idx="3">
                  <c:v>25.2</c:v>
                </c:pt>
                <c:pt idx="4">
                  <c:v>24.5</c:v>
                </c:pt>
                <c:pt idx="5">
                  <c:v>24.329164176555963</c:v>
                </c:pt>
                <c:pt idx="6">
                  <c:v>24.1</c:v>
                </c:pt>
                <c:pt idx="7">
                  <c:v>23.9</c:v>
                </c:pt>
                <c:pt idx="8">
                  <c:v>22.7</c:v>
                </c:pt>
                <c:pt idx="9">
                  <c:v>22.6</c:v>
                </c:pt>
                <c:pt idx="10">
                  <c:v>22.2</c:v>
                </c:pt>
                <c:pt idx="11">
                  <c:v>21.9</c:v>
                </c:pt>
                <c:pt idx="12">
                  <c:v>21.2</c:v>
                </c:pt>
                <c:pt idx="13">
                  <c:v>20.5</c:v>
                </c:pt>
                <c:pt idx="14">
                  <c:v>20.2</c:v>
                </c:pt>
                <c:pt idx="15">
                  <c:v>19.8</c:v>
                </c:pt>
                <c:pt idx="16">
                  <c:v>18.899999999999999</c:v>
                </c:pt>
                <c:pt idx="17">
                  <c:v>18.399999999999999</c:v>
                </c:pt>
                <c:pt idx="18">
                  <c:v>18</c:v>
                </c:pt>
                <c:pt idx="19">
                  <c:v>17.399999999999999</c:v>
                </c:pt>
                <c:pt idx="20">
                  <c:v>17.2</c:v>
                </c:pt>
                <c:pt idx="21">
                  <c:v>17.2</c:v>
                </c:pt>
                <c:pt idx="22">
                  <c:v>16.3</c:v>
                </c:pt>
                <c:pt idx="23">
                  <c:v>15</c:v>
                </c:pt>
                <c:pt idx="24">
                  <c:v>13.8</c:v>
                </c:pt>
                <c:pt idx="25">
                  <c:v>13.7</c:v>
                </c:pt>
                <c:pt idx="26">
                  <c:v>12.7</c:v>
                </c:pt>
                <c:pt idx="27">
                  <c:v>12.3</c:v>
                </c:pt>
                <c:pt idx="28">
                  <c:v>11.6</c:v>
                </c:pt>
                <c:pt idx="29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92984"/>
        <c:axId val="328188280"/>
      </c:barChart>
      <c:catAx>
        <c:axId val="328192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88280"/>
        <c:crosses val="autoZero"/>
        <c:auto val="1"/>
        <c:lblAlgn val="ctr"/>
        <c:lblOffset val="100"/>
        <c:noMultiLvlLbl val="0"/>
      </c:catAx>
      <c:valAx>
        <c:axId val="32818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denně kouří cigarety (15+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9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Ovoce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Ovoce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B-46A3-BBED-DBD81CD780D1}"/>
              </c:ext>
            </c:extLst>
          </c:dPt>
          <c:dPt>
            <c:idx val="1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1-480B-8175-F095069ECFBA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2-4EF7-901F-8B8AFAFF4F18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D31-480B-8175-F095069ECFBA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C2-4EF7-901F-8B8AFAFF4F18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Portugal</c:v>
                </c:pt>
                <c:pt idx="2">
                  <c:v>Spain</c:v>
                </c:pt>
                <c:pt idx="3">
                  <c:v>United Kingdom</c:v>
                </c:pt>
                <c:pt idx="4">
                  <c:v>Slovenia</c:v>
                </c:pt>
                <c:pt idx="5">
                  <c:v>Hungary</c:v>
                </c:pt>
                <c:pt idx="6">
                  <c:v>Poland</c:v>
                </c:pt>
                <c:pt idx="7">
                  <c:v>Croatia</c:v>
                </c:pt>
                <c:pt idx="8">
                  <c:v>Cyprus</c:v>
                </c:pt>
                <c:pt idx="9">
                  <c:v>Malta</c:v>
                </c:pt>
                <c:pt idx="10">
                  <c:v>Austria</c:v>
                </c:pt>
                <c:pt idx="11">
                  <c:v>European Union (28)</c:v>
                </c:pt>
                <c:pt idx="12">
                  <c:v>France</c:v>
                </c:pt>
                <c:pt idx="13">
                  <c:v>Greece</c:v>
                </c:pt>
                <c:pt idx="14">
                  <c:v>Belgium</c:v>
                </c:pt>
                <c:pt idx="15">
                  <c:v>Ireland</c:v>
                </c:pt>
                <c:pt idx="16">
                  <c:v>Denmark</c:v>
                </c:pt>
                <c:pt idx="17">
                  <c:v>Estonia</c:v>
                </c:pt>
                <c:pt idx="18">
                  <c:v>Královéhradecký kraj</c:v>
                </c:pt>
                <c:pt idx="19">
                  <c:v>Luxembourg</c:v>
                </c:pt>
                <c:pt idx="20">
                  <c:v>Lithuania</c:v>
                </c:pt>
                <c:pt idx="21">
                  <c:v>Slovakia</c:v>
                </c:pt>
                <c:pt idx="22">
                  <c:v>Germany</c:v>
                </c:pt>
                <c:pt idx="23">
                  <c:v>Czech Republic</c:v>
                </c:pt>
                <c:pt idx="24">
                  <c:v>Sweden</c:v>
                </c:pt>
                <c:pt idx="25">
                  <c:v>Finland</c:v>
                </c:pt>
                <c:pt idx="26">
                  <c:v>Netherlands</c:v>
                </c:pt>
                <c:pt idx="27">
                  <c:v>Latvia</c:v>
                </c:pt>
                <c:pt idx="28">
                  <c:v>Bulgaria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70.900000000000006</c:v>
                </c:pt>
                <c:pt idx="1">
                  <c:v>70.900000000000006</c:v>
                </c:pt>
                <c:pt idx="2">
                  <c:v>66.7</c:v>
                </c:pt>
                <c:pt idx="3">
                  <c:v>62.8</c:v>
                </c:pt>
                <c:pt idx="4">
                  <c:v>60.7</c:v>
                </c:pt>
                <c:pt idx="5">
                  <c:v>59.2</c:v>
                </c:pt>
                <c:pt idx="6">
                  <c:v>58.5</c:v>
                </c:pt>
                <c:pt idx="7">
                  <c:v>58.1</c:v>
                </c:pt>
                <c:pt idx="8">
                  <c:v>58.1</c:v>
                </c:pt>
                <c:pt idx="9">
                  <c:v>57.6</c:v>
                </c:pt>
                <c:pt idx="10">
                  <c:v>56</c:v>
                </c:pt>
                <c:pt idx="11">
                  <c:v>55.7</c:v>
                </c:pt>
                <c:pt idx="12">
                  <c:v>55.1</c:v>
                </c:pt>
                <c:pt idx="13">
                  <c:v>55</c:v>
                </c:pt>
                <c:pt idx="14">
                  <c:v>54</c:v>
                </c:pt>
                <c:pt idx="15">
                  <c:v>53.8</c:v>
                </c:pt>
                <c:pt idx="16">
                  <c:v>53</c:v>
                </c:pt>
                <c:pt idx="17">
                  <c:v>52.2</c:v>
                </c:pt>
                <c:pt idx="18">
                  <c:v>50.140228805600614</c:v>
                </c:pt>
                <c:pt idx="19">
                  <c:v>49.8</c:v>
                </c:pt>
                <c:pt idx="20">
                  <c:v>47.9</c:v>
                </c:pt>
                <c:pt idx="21">
                  <c:v>47.4</c:v>
                </c:pt>
                <c:pt idx="22">
                  <c:v>47.3</c:v>
                </c:pt>
                <c:pt idx="23">
                  <c:v>46.8</c:v>
                </c:pt>
                <c:pt idx="24">
                  <c:v>46.8</c:v>
                </c:pt>
                <c:pt idx="25">
                  <c:v>44</c:v>
                </c:pt>
                <c:pt idx="26">
                  <c:v>41</c:v>
                </c:pt>
                <c:pt idx="27">
                  <c:v>39.799999999999997</c:v>
                </c:pt>
                <c:pt idx="28">
                  <c:v>35.4</c:v>
                </c:pt>
                <c:pt idx="29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84856"/>
        <c:axId val="661886816"/>
      </c:barChart>
      <c:catAx>
        <c:axId val="6618848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86816"/>
        <c:crosses val="autoZero"/>
        <c:auto val="1"/>
        <c:lblAlgn val="ctr"/>
        <c:lblOffset val="100"/>
        <c:noMultiLvlLbl val="0"/>
      </c:catAx>
      <c:valAx>
        <c:axId val="66188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jedí ovoce alespoň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jednou za den (15+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8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15–24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90-4457-BE29-D44FD0D3BF2A}"/>
              </c:ext>
            </c:extLst>
          </c:dPt>
          <c:dPt>
            <c:idx val="2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6D-47F6-820F-B1002F8A77B7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90-4457-BE29-D44FD0D3BF2A}"/>
              </c:ext>
            </c:extLst>
          </c:dPt>
          <c:dPt>
            <c:idx val="2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1E-4E66-83E8-A3E814B0FE50}"/>
              </c:ext>
            </c:extLst>
          </c:dPt>
          <c:cat>
            <c:strRef>
              <c:f>List1!$A$2:$A$31</c:f>
              <c:strCache>
                <c:ptCount val="30"/>
                <c:pt idx="0">
                  <c:v>Cyprus</c:v>
                </c:pt>
                <c:pt idx="1">
                  <c:v>Denmark</c:v>
                </c:pt>
                <c:pt idx="2">
                  <c:v>Netherlands</c:v>
                </c:pt>
                <c:pt idx="3">
                  <c:v>Ireland</c:v>
                </c:pt>
                <c:pt idx="4">
                  <c:v>United Kingdom</c:v>
                </c:pt>
                <c:pt idx="5">
                  <c:v>Luxembourg</c:v>
                </c:pt>
                <c:pt idx="6">
                  <c:v>France</c:v>
                </c:pt>
                <c:pt idx="7">
                  <c:v>Lithuania</c:v>
                </c:pt>
                <c:pt idx="8">
                  <c:v>Malta</c:v>
                </c:pt>
                <c:pt idx="9">
                  <c:v>Sweden</c:v>
                </c:pt>
                <c:pt idx="10">
                  <c:v>Belgium</c:v>
                </c:pt>
                <c:pt idx="11">
                  <c:v>Finland</c:v>
                </c:pt>
                <c:pt idx="12">
                  <c:v>Austria</c:v>
                </c:pt>
                <c:pt idx="13">
                  <c:v>Slovakia</c:v>
                </c:pt>
                <c:pt idx="14">
                  <c:v>Croatia</c:v>
                </c:pt>
                <c:pt idx="15">
                  <c:v>Hungary</c:v>
                </c:pt>
                <c:pt idx="16">
                  <c:v>Poland</c:v>
                </c:pt>
                <c:pt idx="17">
                  <c:v>European Union (28)</c:v>
                </c:pt>
                <c:pt idx="18">
                  <c:v>Romania</c:v>
                </c:pt>
                <c:pt idx="19">
                  <c:v>Portugal</c:v>
                </c:pt>
                <c:pt idx="20">
                  <c:v>Germany</c:v>
                </c:pt>
                <c:pt idx="21">
                  <c:v>Greece</c:v>
                </c:pt>
                <c:pt idx="22">
                  <c:v>Estonia</c:v>
                </c:pt>
                <c:pt idx="23">
                  <c:v>Královéhradecký kraj</c:v>
                </c:pt>
                <c:pt idx="24">
                  <c:v>Italy</c:v>
                </c:pt>
                <c:pt idx="25">
                  <c:v>Latvia</c:v>
                </c:pt>
                <c:pt idx="26">
                  <c:v>Spain</c:v>
                </c:pt>
                <c:pt idx="27">
                  <c:v>Czech Republic</c:v>
                </c:pt>
                <c:pt idx="28">
                  <c:v>Slovenia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0.1366</c:v>
                </c:pt>
                <c:pt idx="1">
                  <c:v>0.1288</c:v>
                </c:pt>
                <c:pt idx="2">
                  <c:v>0.123</c:v>
                </c:pt>
                <c:pt idx="3">
                  <c:v>0.12189999999999999</c:v>
                </c:pt>
                <c:pt idx="4">
                  <c:v>0.1211</c:v>
                </c:pt>
                <c:pt idx="5">
                  <c:v>0.11899999999999999</c:v>
                </c:pt>
                <c:pt idx="6">
                  <c:v>0.1182</c:v>
                </c:pt>
                <c:pt idx="7">
                  <c:v>0.1178</c:v>
                </c:pt>
                <c:pt idx="8">
                  <c:v>0.1172</c:v>
                </c:pt>
                <c:pt idx="9">
                  <c:v>0.11700000000000001</c:v>
                </c:pt>
                <c:pt idx="10">
                  <c:v>0.1158</c:v>
                </c:pt>
                <c:pt idx="11">
                  <c:v>0.11509999999999999</c:v>
                </c:pt>
                <c:pt idx="12">
                  <c:v>0.1148</c:v>
                </c:pt>
                <c:pt idx="13">
                  <c:v>0.1123</c:v>
                </c:pt>
                <c:pt idx="14">
                  <c:v>0.1123</c:v>
                </c:pt>
                <c:pt idx="15">
                  <c:v>0.11119999999999999</c:v>
                </c:pt>
                <c:pt idx="16">
                  <c:v>0.1105</c:v>
                </c:pt>
                <c:pt idx="17">
                  <c:v>0.1095</c:v>
                </c:pt>
                <c:pt idx="18">
                  <c:v>0.108</c:v>
                </c:pt>
                <c:pt idx="19">
                  <c:v>0.10639999999999999</c:v>
                </c:pt>
                <c:pt idx="20">
                  <c:v>0.106</c:v>
                </c:pt>
                <c:pt idx="21">
                  <c:v>0.1012</c:v>
                </c:pt>
                <c:pt idx="22">
                  <c:v>9.8799999999999999E-2</c:v>
                </c:pt>
                <c:pt idx="23">
                  <c:v>9.74E-2</c:v>
                </c:pt>
                <c:pt idx="24">
                  <c:v>9.7299999999999998E-2</c:v>
                </c:pt>
                <c:pt idx="25">
                  <c:v>9.6600000000000005E-2</c:v>
                </c:pt>
                <c:pt idx="26">
                  <c:v>9.64E-2</c:v>
                </c:pt>
                <c:pt idx="27">
                  <c:v>9.5699999999999993E-2</c:v>
                </c:pt>
                <c:pt idx="28">
                  <c:v>9.4799999999999995E-2</c:v>
                </c:pt>
                <c:pt idx="29">
                  <c:v>9.2899999999999996E-2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9445696"/>
        <c:axId val="759446088"/>
      </c:barChart>
      <c:catAx>
        <c:axId val="759445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46088"/>
        <c:crosses val="autoZero"/>
        <c:auto val="1"/>
        <c:lblAlgn val="ctr"/>
        <c:lblOffset val="100"/>
        <c:noMultiLvlLbl val="0"/>
      </c:catAx>
      <c:valAx>
        <c:axId val="75944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15–24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4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Zelenina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Zelenina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0-4211-B7E0-6B94D4775AEB}"/>
              </c:ext>
            </c:extLst>
          </c:dPt>
          <c:dPt>
            <c:idx val="1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D8D-47C3-A581-F73227BA78C8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C-41C0-ADBE-154E6E0A8BAB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20-4211-B7E0-6B94D4775AEB}"/>
              </c:ext>
            </c:extLst>
          </c:dPt>
          <c:cat>
            <c:strRef>
              <c:f>List1!$A$2:$A$31</c:f>
              <c:strCache>
                <c:ptCount val="30"/>
                <c:pt idx="0">
                  <c:v>Belgium</c:v>
                </c:pt>
                <c:pt idx="1">
                  <c:v>United Kingdom</c:v>
                </c:pt>
                <c:pt idx="2">
                  <c:v>Croatia</c:v>
                </c:pt>
                <c:pt idx="3">
                  <c:v>Greece</c:v>
                </c:pt>
                <c:pt idx="4">
                  <c:v>Italy</c:v>
                </c:pt>
                <c:pt idx="5">
                  <c:v>Slovenia</c:v>
                </c:pt>
                <c:pt idx="6">
                  <c:v>France</c:v>
                </c:pt>
                <c:pt idx="7">
                  <c:v>Poland</c:v>
                </c:pt>
                <c:pt idx="8">
                  <c:v>Portugal</c:v>
                </c:pt>
                <c:pt idx="9">
                  <c:v>Estonia</c:v>
                </c:pt>
                <c:pt idx="10">
                  <c:v>Lithuania</c:v>
                </c:pt>
                <c:pt idx="11">
                  <c:v>Ireland</c:v>
                </c:pt>
                <c:pt idx="12">
                  <c:v>Cyprus</c:v>
                </c:pt>
                <c:pt idx="13">
                  <c:v>Luxembourg</c:v>
                </c:pt>
                <c:pt idx="14">
                  <c:v>Sweden</c:v>
                </c:pt>
                <c:pt idx="15">
                  <c:v>European Union (28)</c:v>
                </c:pt>
                <c:pt idx="16">
                  <c:v>Královéhradecký kraj</c:v>
                </c:pt>
                <c:pt idx="17">
                  <c:v>Austria</c:v>
                </c:pt>
                <c:pt idx="18">
                  <c:v>Hungary</c:v>
                </c:pt>
                <c:pt idx="19">
                  <c:v>Finland</c:v>
                </c:pt>
                <c:pt idx="20">
                  <c:v>Spain</c:v>
                </c:pt>
                <c:pt idx="21">
                  <c:v>Denmark</c:v>
                </c:pt>
                <c:pt idx="22">
                  <c:v>Slovakia</c:v>
                </c:pt>
                <c:pt idx="23">
                  <c:v>Latvia</c:v>
                </c:pt>
                <c:pt idx="24">
                  <c:v>Czech Republic</c:v>
                </c:pt>
                <c:pt idx="25">
                  <c:v>Malta</c:v>
                </c:pt>
                <c:pt idx="26">
                  <c:v>Bulgaria</c:v>
                </c:pt>
                <c:pt idx="27">
                  <c:v>Germany</c:v>
                </c:pt>
                <c:pt idx="28">
                  <c:v>Netherlands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78.5</c:v>
                </c:pt>
                <c:pt idx="1">
                  <c:v>65.5</c:v>
                </c:pt>
                <c:pt idx="2">
                  <c:v>62.4</c:v>
                </c:pt>
                <c:pt idx="3">
                  <c:v>62.2</c:v>
                </c:pt>
                <c:pt idx="4">
                  <c:v>61.9</c:v>
                </c:pt>
                <c:pt idx="5">
                  <c:v>60.9</c:v>
                </c:pt>
                <c:pt idx="6">
                  <c:v>57.6</c:v>
                </c:pt>
                <c:pt idx="7">
                  <c:v>55.7</c:v>
                </c:pt>
                <c:pt idx="8">
                  <c:v>55.2</c:v>
                </c:pt>
                <c:pt idx="9">
                  <c:v>54.8</c:v>
                </c:pt>
                <c:pt idx="10">
                  <c:v>54.5</c:v>
                </c:pt>
                <c:pt idx="11">
                  <c:v>54.4</c:v>
                </c:pt>
                <c:pt idx="12">
                  <c:v>52.7</c:v>
                </c:pt>
                <c:pt idx="13">
                  <c:v>52.2</c:v>
                </c:pt>
                <c:pt idx="14">
                  <c:v>52.1</c:v>
                </c:pt>
                <c:pt idx="15">
                  <c:v>50.1</c:v>
                </c:pt>
                <c:pt idx="16">
                  <c:v>48.566336549133446</c:v>
                </c:pt>
                <c:pt idx="17">
                  <c:v>47.6</c:v>
                </c:pt>
                <c:pt idx="18">
                  <c:v>46.3</c:v>
                </c:pt>
                <c:pt idx="19">
                  <c:v>45.4</c:v>
                </c:pt>
                <c:pt idx="20">
                  <c:v>44.6</c:v>
                </c:pt>
                <c:pt idx="21">
                  <c:v>44.1</c:v>
                </c:pt>
                <c:pt idx="22">
                  <c:v>44</c:v>
                </c:pt>
                <c:pt idx="23">
                  <c:v>42.6</c:v>
                </c:pt>
                <c:pt idx="24">
                  <c:v>41.4</c:v>
                </c:pt>
                <c:pt idx="25">
                  <c:v>40</c:v>
                </c:pt>
                <c:pt idx="26">
                  <c:v>38.4</c:v>
                </c:pt>
                <c:pt idx="27">
                  <c:v>34.1</c:v>
                </c:pt>
                <c:pt idx="28">
                  <c:v>31.3</c:v>
                </c:pt>
                <c:pt idx="29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59272"/>
        <c:axId val="328162800"/>
      </c:barChart>
      <c:catAx>
        <c:axId val="328159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62800"/>
        <c:crosses val="autoZero"/>
        <c:auto val="1"/>
        <c:lblAlgn val="ctr"/>
        <c:lblOffset val="100"/>
        <c:noMultiLvlLbl val="0"/>
      </c:catAx>
      <c:valAx>
        <c:axId val="32816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jedí ovoce alespoň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jednou za den (15+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Hypertenze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Hypertenze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9-4265-BDE6-BB929BCC8678}"/>
              </c:ext>
            </c:extLst>
          </c:dPt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0E4-4418-A202-EF5EAADBB7AC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A9-4265-BDE6-BB929BCC867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A9-4265-BDE6-BB929BCC867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A9-4265-BDE6-BB929BCC8678}"/>
              </c:ext>
            </c:extLst>
          </c:dPt>
          <c:cat>
            <c:strRef>
              <c:f>List1!$A$2:$A$31</c:f>
              <c:strCache>
                <c:ptCount val="30"/>
                <c:pt idx="0">
                  <c:v>Hungary</c:v>
                </c:pt>
                <c:pt idx="1">
                  <c:v>Bulgaria</c:v>
                </c:pt>
                <c:pt idx="2">
                  <c:v>Latvia</c:v>
                </c:pt>
                <c:pt idx="3">
                  <c:v>Germany</c:v>
                </c:pt>
                <c:pt idx="4">
                  <c:v>Lithuania</c:v>
                </c:pt>
                <c:pt idx="5">
                  <c:v>Slovakia</c:v>
                </c:pt>
                <c:pt idx="6">
                  <c:v>Portugal</c:v>
                </c:pt>
                <c:pt idx="7">
                  <c:v>Finland</c:v>
                </c:pt>
                <c:pt idx="8">
                  <c:v>Slovenia</c:v>
                </c:pt>
                <c:pt idx="9">
                  <c:v>Croatia</c:v>
                </c:pt>
                <c:pt idx="10">
                  <c:v>Czech Republic</c:v>
                </c:pt>
                <c:pt idx="11">
                  <c:v>Poland</c:v>
                </c:pt>
                <c:pt idx="12">
                  <c:v>Královéhradecký kraj</c:v>
                </c:pt>
                <c:pt idx="13">
                  <c:v>Estonia</c:v>
                </c:pt>
                <c:pt idx="14">
                  <c:v>Malta</c:v>
                </c:pt>
                <c:pt idx="15">
                  <c:v>Austria</c:v>
                </c:pt>
                <c:pt idx="16">
                  <c:v>European Union (28)</c:v>
                </c:pt>
                <c:pt idx="17">
                  <c:v>Greece</c:v>
                </c:pt>
                <c:pt idx="18">
                  <c:v>Italy</c:v>
                </c:pt>
                <c:pt idx="19">
                  <c:v>Spain</c:v>
                </c:pt>
                <c:pt idx="20">
                  <c:v>Denmark</c:v>
                </c:pt>
                <c:pt idx="21">
                  <c:v>Cyprus</c:v>
                </c:pt>
                <c:pt idx="22">
                  <c:v>Romania</c:v>
                </c:pt>
                <c:pt idx="23">
                  <c:v>Netherlands</c:v>
                </c:pt>
                <c:pt idx="24">
                  <c:v>Belgium</c:v>
                </c:pt>
                <c:pt idx="25">
                  <c:v>Luxembourg</c:v>
                </c:pt>
                <c:pt idx="26">
                  <c:v>United Kingdom</c:v>
                </c:pt>
                <c:pt idx="27">
                  <c:v>Sweden</c:v>
                </c:pt>
                <c:pt idx="28">
                  <c:v>Ireland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31.9</c:v>
                </c:pt>
                <c:pt idx="1">
                  <c:v>29.6</c:v>
                </c:pt>
                <c:pt idx="2">
                  <c:v>29.4</c:v>
                </c:pt>
                <c:pt idx="3">
                  <c:v>28.5</c:v>
                </c:pt>
                <c:pt idx="4">
                  <c:v>28.1</c:v>
                </c:pt>
                <c:pt idx="5">
                  <c:v>25.8</c:v>
                </c:pt>
                <c:pt idx="6">
                  <c:v>25.3</c:v>
                </c:pt>
                <c:pt idx="7">
                  <c:v>24.9</c:v>
                </c:pt>
                <c:pt idx="8">
                  <c:v>24.8</c:v>
                </c:pt>
                <c:pt idx="9">
                  <c:v>24.6</c:v>
                </c:pt>
                <c:pt idx="10">
                  <c:v>23.7</c:v>
                </c:pt>
                <c:pt idx="11">
                  <c:v>23.1</c:v>
                </c:pt>
                <c:pt idx="12">
                  <c:v>23</c:v>
                </c:pt>
                <c:pt idx="13">
                  <c:v>22.9</c:v>
                </c:pt>
                <c:pt idx="14">
                  <c:v>21.4</c:v>
                </c:pt>
                <c:pt idx="15">
                  <c:v>21.1</c:v>
                </c:pt>
                <c:pt idx="16">
                  <c:v>21</c:v>
                </c:pt>
                <c:pt idx="17">
                  <c:v>20.9</c:v>
                </c:pt>
                <c:pt idx="18">
                  <c:v>20.6</c:v>
                </c:pt>
                <c:pt idx="19">
                  <c:v>18.7</c:v>
                </c:pt>
                <c:pt idx="20">
                  <c:v>17.7</c:v>
                </c:pt>
                <c:pt idx="21">
                  <c:v>17.3</c:v>
                </c:pt>
                <c:pt idx="22">
                  <c:v>17.100000000000001</c:v>
                </c:pt>
                <c:pt idx="23">
                  <c:v>16.8</c:v>
                </c:pt>
                <c:pt idx="24">
                  <c:v>16.5</c:v>
                </c:pt>
                <c:pt idx="25">
                  <c:v>16.5</c:v>
                </c:pt>
                <c:pt idx="26">
                  <c:v>16.399999999999999</c:v>
                </c:pt>
                <c:pt idx="27">
                  <c:v>16.2</c:v>
                </c:pt>
                <c:pt idx="28">
                  <c:v>15.5</c:v>
                </c:pt>
                <c:pt idx="29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41134968"/>
        <c:axId val="941127128"/>
      </c:barChart>
      <c:catAx>
        <c:axId val="9411349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127128"/>
        <c:crosses val="autoZero"/>
        <c:auto val="1"/>
        <c:lblAlgn val="ctr"/>
        <c:lblOffset val="100"/>
        <c:noMultiLvlLbl val="0"/>
      </c:catAx>
      <c:valAx>
        <c:axId val="94112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vykazovali vysoký krevní tlak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 posledních 12 měsících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134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Léky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Léky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E-4BDC-A7B4-6E19833813E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1E0-4582-9AEE-E1951A346C34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E-4BDC-A7B4-6E19833813E1}"/>
              </c:ext>
            </c:extLst>
          </c:dPt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E0-4582-9AEE-E1951A346C34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B-4E26-A0E5-4E21EEFC0AC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4B-4E26-A0E5-4E21EEFC0AC5}"/>
              </c:ext>
            </c:extLst>
          </c:dPt>
          <c:cat>
            <c:strRef>
              <c:f>List1!$A$2:$A$31</c:f>
              <c:strCache>
                <c:ptCount val="30"/>
                <c:pt idx="0">
                  <c:v>Belgium</c:v>
                </c:pt>
                <c:pt idx="1">
                  <c:v>Portugal</c:v>
                </c:pt>
                <c:pt idx="2">
                  <c:v>Luxembourg</c:v>
                </c:pt>
                <c:pt idx="3">
                  <c:v>Czech Republic</c:v>
                </c:pt>
                <c:pt idx="4">
                  <c:v>Finland</c:v>
                </c:pt>
                <c:pt idx="5">
                  <c:v>Germany</c:v>
                </c:pt>
                <c:pt idx="6">
                  <c:v>Spain</c:v>
                </c:pt>
                <c:pt idx="7">
                  <c:v>United Kingdom</c:v>
                </c:pt>
                <c:pt idx="8">
                  <c:v>France</c:v>
                </c:pt>
                <c:pt idx="9">
                  <c:v>Královéhradecký kraj</c:v>
                </c:pt>
                <c:pt idx="10">
                  <c:v>Hungary</c:v>
                </c:pt>
                <c:pt idx="11">
                  <c:v>Austria</c:v>
                </c:pt>
                <c:pt idx="12">
                  <c:v>European Union (28)</c:v>
                </c:pt>
                <c:pt idx="13">
                  <c:v>Poland</c:v>
                </c:pt>
                <c:pt idx="14">
                  <c:v>Croatia</c:v>
                </c:pt>
                <c:pt idx="15">
                  <c:v>Greece</c:v>
                </c:pt>
                <c:pt idx="16">
                  <c:v>Sweden</c:v>
                </c:pt>
                <c:pt idx="17">
                  <c:v>Malta</c:v>
                </c:pt>
                <c:pt idx="18">
                  <c:v>Denmark</c:v>
                </c:pt>
                <c:pt idx="19">
                  <c:v>Slovenia</c:v>
                </c:pt>
                <c:pt idx="20">
                  <c:v>Netherlands</c:v>
                </c:pt>
                <c:pt idx="21">
                  <c:v>Slovakia</c:v>
                </c:pt>
                <c:pt idx="22">
                  <c:v>Ireland</c:v>
                </c:pt>
                <c:pt idx="23">
                  <c:v>Estonia</c:v>
                </c:pt>
                <c:pt idx="24">
                  <c:v>Latvia</c:v>
                </c:pt>
                <c:pt idx="25">
                  <c:v>Lithuania</c:v>
                </c:pt>
                <c:pt idx="26">
                  <c:v>Bulgaria</c:v>
                </c:pt>
                <c:pt idx="27">
                  <c:v>Italy</c:v>
                </c:pt>
                <c:pt idx="28">
                  <c:v>Cyprus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60.2</c:v>
                </c:pt>
                <c:pt idx="1">
                  <c:v>56.1</c:v>
                </c:pt>
                <c:pt idx="2">
                  <c:v>55.4</c:v>
                </c:pt>
                <c:pt idx="3">
                  <c:v>54.9</c:v>
                </c:pt>
                <c:pt idx="4">
                  <c:v>54.6</c:v>
                </c:pt>
                <c:pt idx="5">
                  <c:v>53.4</c:v>
                </c:pt>
                <c:pt idx="6">
                  <c:v>53.1</c:v>
                </c:pt>
                <c:pt idx="7">
                  <c:v>53</c:v>
                </c:pt>
                <c:pt idx="8">
                  <c:v>52.4</c:v>
                </c:pt>
                <c:pt idx="9">
                  <c:v>51.549703151531766</c:v>
                </c:pt>
                <c:pt idx="10">
                  <c:v>49.8</c:v>
                </c:pt>
                <c:pt idx="11">
                  <c:v>49</c:v>
                </c:pt>
                <c:pt idx="12">
                  <c:v>48.6</c:v>
                </c:pt>
                <c:pt idx="13">
                  <c:v>48</c:v>
                </c:pt>
                <c:pt idx="14">
                  <c:v>47.7</c:v>
                </c:pt>
                <c:pt idx="15">
                  <c:v>47.4</c:v>
                </c:pt>
                <c:pt idx="16">
                  <c:v>46.9</c:v>
                </c:pt>
                <c:pt idx="17">
                  <c:v>46.5</c:v>
                </c:pt>
                <c:pt idx="18">
                  <c:v>46.1</c:v>
                </c:pt>
                <c:pt idx="19">
                  <c:v>45.8</c:v>
                </c:pt>
                <c:pt idx="20">
                  <c:v>45.6</c:v>
                </c:pt>
                <c:pt idx="21">
                  <c:v>45</c:v>
                </c:pt>
                <c:pt idx="22">
                  <c:v>43.4</c:v>
                </c:pt>
                <c:pt idx="23">
                  <c:v>41.8</c:v>
                </c:pt>
                <c:pt idx="24">
                  <c:v>41.4</c:v>
                </c:pt>
                <c:pt idx="25">
                  <c:v>40.200000000000003</c:v>
                </c:pt>
                <c:pt idx="26">
                  <c:v>39.4</c:v>
                </c:pt>
                <c:pt idx="27">
                  <c:v>38.4</c:v>
                </c:pt>
                <c:pt idx="28">
                  <c:v>36.299999999999997</c:v>
                </c:pt>
                <c:pt idx="29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70215568"/>
        <c:axId val="670212040"/>
      </c:barChart>
      <c:catAx>
        <c:axId val="670215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212040"/>
        <c:crosses val="autoZero"/>
        <c:auto val="1"/>
        <c:lblAlgn val="ctr"/>
        <c:lblOffset val="100"/>
        <c:noMultiLvlLbl val="0"/>
      </c:catAx>
      <c:valAx>
        <c:axId val="67021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osob ve věku 15+ let, kteří užívali léky za poslední 2 týdny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21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Očkování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Rizika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D-42A5-BB43-B0CDF8DE2C1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43-422D-989B-A36FFB449A14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8D-42A5-BB43-B0CDF8DE2C11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8D-42A5-BB43-B0CDF8DE2C11}"/>
              </c:ext>
            </c:extLst>
          </c:dPt>
          <c:cat>
            <c:strRef>
              <c:f>List1!$A$2:$A$30</c:f>
              <c:strCache>
                <c:ptCount val="29"/>
                <c:pt idx="0">
                  <c:v>United Kingdom</c:v>
                </c:pt>
                <c:pt idx="1">
                  <c:v>Netherlands</c:v>
                </c:pt>
                <c:pt idx="2">
                  <c:v>Belgium</c:v>
                </c:pt>
                <c:pt idx="3">
                  <c:v>Spain</c:v>
                </c:pt>
                <c:pt idx="4">
                  <c:v>France</c:v>
                </c:pt>
                <c:pt idx="5">
                  <c:v>Malta</c:v>
                </c:pt>
                <c:pt idx="6">
                  <c:v>Greece</c:v>
                </c:pt>
                <c:pt idx="7">
                  <c:v>Ireland</c:v>
                </c:pt>
                <c:pt idx="8">
                  <c:v>Denmark</c:v>
                </c:pt>
                <c:pt idx="9">
                  <c:v>Germany</c:v>
                </c:pt>
                <c:pt idx="10">
                  <c:v>Portugal</c:v>
                </c:pt>
                <c:pt idx="11">
                  <c:v>Luxembourg</c:v>
                </c:pt>
                <c:pt idx="12">
                  <c:v>European Union (28)</c:v>
                </c:pt>
                <c:pt idx="13">
                  <c:v>Italy</c:v>
                </c:pt>
                <c:pt idx="14">
                  <c:v>Sweden</c:v>
                </c:pt>
                <c:pt idx="15">
                  <c:v>Cyprus</c:v>
                </c:pt>
                <c:pt idx="16">
                  <c:v>Hungary</c:v>
                </c:pt>
                <c:pt idx="17">
                  <c:v>Croatia</c:v>
                </c:pt>
                <c:pt idx="18">
                  <c:v>Austria</c:v>
                </c:pt>
                <c:pt idx="19">
                  <c:v>Czech Republic</c:v>
                </c:pt>
                <c:pt idx="20">
                  <c:v>Královéhradecký kraj</c:v>
                </c:pt>
                <c:pt idx="21">
                  <c:v>Slovakia</c:v>
                </c:pt>
                <c:pt idx="22">
                  <c:v>Slovenia</c:v>
                </c:pt>
                <c:pt idx="23">
                  <c:v>Poland</c:v>
                </c:pt>
                <c:pt idx="24">
                  <c:v>Romania</c:v>
                </c:pt>
                <c:pt idx="25">
                  <c:v>Lithuania</c:v>
                </c:pt>
                <c:pt idx="26">
                  <c:v>Latvia</c:v>
                </c:pt>
                <c:pt idx="27">
                  <c:v>Bulgaria</c:v>
                </c:pt>
                <c:pt idx="28">
                  <c:v>Estonia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78.599999999999994</c:v>
                </c:pt>
                <c:pt idx="1">
                  <c:v>72.900000000000006</c:v>
                </c:pt>
                <c:pt idx="2">
                  <c:v>59.4</c:v>
                </c:pt>
                <c:pt idx="3">
                  <c:v>56.8</c:v>
                </c:pt>
                <c:pt idx="4">
                  <c:v>55.3</c:v>
                </c:pt>
                <c:pt idx="5">
                  <c:v>53.4</c:v>
                </c:pt>
                <c:pt idx="6">
                  <c:v>51.4</c:v>
                </c:pt>
                <c:pt idx="7">
                  <c:v>51.2</c:v>
                </c:pt>
                <c:pt idx="8">
                  <c:v>48</c:v>
                </c:pt>
                <c:pt idx="9">
                  <c:v>47.5</c:v>
                </c:pt>
                <c:pt idx="10">
                  <c:v>47</c:v>
                </c:pt>
                <c:pt idx="11">
                  <c:v>46</c:v>
                </c:pt>
                <c:pt idx="12">
                  <c:v>45.9</c:v>
                </c:pt>
                <c:pt idx="13">
                  <c:v>42.3</c:v>
                </c:pt>
                <c:pt idx="14">
                  <c:v>37.799999999999997</c:v>
                </c:pt>
                <c:pt idx="15">
                  <c:v>32.4</c:v>
                </c:pt>
                <c:pt idx="16">
                  <c:v>28.6</c:v>
                </c:pt>
                <c:pt idx="17">
                  <c:v>24.4</c:v>
                </c:pt>
                <c:pt idx="18">
                  <c:v>20.8</c:v>
                </c:pt>
                <c:pt idx="19">
                  <c:v>15.5</c:v>
                </c:pt>
                <c:pt idx="20">
                  <c:v>14.5</c:v>
                </c:pt>
                <c:pt idx="21">
                  <c:v>14.3</c:v>
                </c:pt>
                <c:pt idx="22">
                  <c:v>11.5</c:v>
                </c:pt>
                <c:pt idx="23">
                  <c:v>9.6</c:v>
                </c:pt>
                <c:pt idx="24">
                  <c:v>5.5</c:v>
                </c:pt>
                <c:pt idx="25">
                  <c:v>5.2</c:v>
                </c:pt>
                <c:pt idx="26">
                  <c:v>3.9</c:v>
                </c:pt>
                <c:pt idx="27">
                  <c:v>2.4</c:v>
                </c:pt>
                <c:pt idx="2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41143592"/>
        <c:axId val="941144376"/>
      </c:barChart>
      <c:catAx>
        <c:axId val="9411435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144376"/>
        <c:crosses val="autoZero"/>
        <c:auto val="1"/>
        <c:lblAlgn val="ctr"/>
        <c:lblOffset val="100"/>
        <c:noMultiLvlLbl val="0"/>
      </c:catAx>
      <c:valAx>
        <c:axId val="94114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</a:t>
                </a: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odíl lidí nad 65 let vakcinovaných proti chřipce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14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C3E-4E9C-B236-952AA72C2D8F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E-43BA-9702-6A92C1A216DA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1E-43BA-9702-6A92C1A216DA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2-4EBE-A919-857825F61918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Austria</c:v>
                </c:pt>
                <c:pt idx="2">
                  <c:v>Germany</c:v>
                </c:pt>
                <c:pt idx="3">
                  <c:v>Lithuania</c:v>
                </c:pt>
                <c:pt idx="4">
                  <c:v>Romania</c:v>
                </c:pt>
                <c:pt idx="5">
                  <c:v>Královéhradecký kraj</c:v>
                </c:pt>
                <c:pt idx="6">
                  <c:v>Czech Republic</c:v>
                </c:pt>
                <c:pt idx="7">
                  <c:v>Slovakia</c:v>
                </c:pt>
                <c:pt idx="8">
                  <c:v>France</c:v>
                </c:pt>
                <c:pt idx="9">
                  <c:v>Slovenia</c:v>
                </c:pt>
                <c:pt idx="10">
                  <c:v>Latvia</c:v>
                </c:pt>
                <c:pt idx="11">
                  <c:v>Finland</c:v>
                </c:pt>
                <c:pt idx="12">
                  <c:v>EU</c:v>
                </c:pt>
                <c:pt idx="13">
                  <c:v>Belgium</c:v>
                </c:pt>
                <c:pt idx="14">
                  <c:v>Croatia</c:v>
                </c:pt>
                <c:pt idx="15">
                  <c:v>Malta</c:v>
                </c:pt>
                <c:pt idx="16">
                  <c:v>Denmark</c:v>
                </c:pt>
                <c:pt idx="17">
                  <c:v>Ireland</c:v>
                </c:pt>
                <c:pt idx="18">
                  <c:v>Sweden</c:v>
                </c:pt>
                <c:pt idx="19">
                  <c:v>Luxembourg</c:v>
                </c:pt>
                <c:pt idx="20">
                  <c:v>United Kingdom</c:v>
                </c:pt>
                <c:pt idx="21">
                  <c:v>Italy</c:v>
                </c:pt>
                <c:pt idx="22">
                  <c:v>Spain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31063</c:v>
                </c:pt>
                <c:pt idx="1">
                  <c:v>25310</c:v>
                </c:pt>
                <c:pt idx="2">
                  <c:v>25028.6</c:v>
                </c:pt>
                <c:pt idx="3">
                  <c:v>22822.3</c:v>
                </c:pt>
                <c:pt idx="4">
                  <c:v>20409.5</c:v>
                </c:pt>
                <c:pt idx="5">
                  <c:v>19225.267224352272</c:v>
                </c:pt>
                <c:pt idx="6">
                  <c:v>19054.2</c:v>
                </c:pt>
                <c:pt idx="7">
                  <c:v>18978.900000000001</c:v>
                </c:pt>
                <c:pt idx="8">
                  <c:v>17797</c:v>
                </c:pt>
                <c:pt idx="9">
                  <c:v>17553.8</c:v>
                </c:pt>
                <c:pt idx="10">
                  <c:v>17288.5</c:v>
                </c:pt>
                <c:pt idx="11">
                  <c:v>16801.7</c:v>
                </c:pt>
                <c:pt idx="12">
                  <c:v>16655.599999999999</c:v>
                </c:pt>
                <c:pt idx="13">
                  <c:v>15823.4</c:v>
                </c:pt>
                <c:pt idx="14">
                  <c:v>15584.7</c:v>
                </c:pt>
                <c:pt idx="15">
                  <c:v>14446.3</c:v>
                </c:pt>
                <c:pt idx="16">
                  <c:v>14292.2</c:v>
                </c:pt>
                <c:pt idx="17">
                  <c:v>13539.5</c:v>
                </c:pt>
                <c:pt idx="18">
                  <c:v>13517.3</c:v>
                </c:pt>
                <c:pt idx="19">
                  <c:v>12817</c:v>
                </c:pt>
                <c:pt idx="20">
                  <c:v>12287.4</c:v>
                </c:pt>
                <c:pt idx="21">
                  <c:v>11001.6</c:v>
                </c:pt>
                <c:pt idx="22">
                  <c:v>10419.200000000001</c:v>
                </c:pt>
                <c:pt idx="23">
                  <c:v>9635.7000000000007</c:v>
                </c:pt>
                <c:pt idx="24">
                  <c:v>7607.2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6784936"/>
        <c:axId val="326784152"/>
      </c:barChart>
      <c:catAx>
        <c:axId val="3267849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84152"/>
        <c:crosses val="autoZero"/>
        <c:auto val="1"/>
        <c:lblAlgn val="ctr"/>
        <c:lblOffset val="100"/>
        <c:noMultiLvlLbl val="0"/>
      </c:catAx>
      <c:valAx>
        <c:axId val="32678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2265356934663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8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B-48DB-8562-E56EF7043E68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B-48DB-8562-E56EF7043E68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F4-468E-A202-DDC32D5191B8}"/>
              </c:ext>
            </c:extLst>
          </c:dPt>
          <c:dPt>
            <c:idx val="1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A19-4A8A-BC69-F05513FD3A5E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F4-468E-A202-DDC32D5191B8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B-48DB-8562-E56EF7043E68}"/>
              </c:ext>
            </c:extLst>
          </c:dPt>
          <c:cat>
            <c:strRef>
              <c:f>List1!$A$2:$A$26</c:f>
              <c:strCache>
                <c:ptCount val="25"/>
                <c:pt idx="0">
                  <c:v>Lithuania</c:v>
                </c:pt>
                <c:pt idx="1">
                  <c:v>Romania</c:v>
                </c:pt>
                <c:pt idx="2">
                  <c:v>Latvia</c:v>
                </c:pt>
                <c:pt idx="3">
                  <c:v>Germany</c:v>
                </c:pt>
                <c:pt idx="4">
                  <c:v>Finland</c:v>
                </c:pt>
                <c:pt idx="5">
                  <c:v>Bulgaria</c:v>
                </c:pt>
                <c:pt idx="6">
                  <c:v>Austria</c:v>
                </c:pt>
                <c:pt idx="7">
                  <c:v>Denmark</c:v>
                </c:pt>
                <c:pt idx="8">
                  <c:v>Slovenia</c:v>
                </c:pt>
                <c:pt idx="9">
                  <c:v>Slovakia</c:v>
                </c:pt>
                <c:pt idx="10">
                  <c:v>EU</c:v>
                </c:pt>
                <c:pt idx="11">
                  <c:v>Belgium</c:v>
                </c:pt>
                <c:pt idx="12">
                  <c:v>Czech Republic</c:v>
                </c:pt>
                <c:pt idx="13">
                  <c:v>Královéhradecký kraj</c:v>
                </c:pt>
                <c:pt idx="14">
                  <c:v>Ireland</c:v>
                </c:pt>
                <c:pt idx="15">
                  <c:v>United Kingdom</c:v>
                </c:pt>
                <c:pt idx="16">
                  <c:v>Sweden</c:v>
                </c:pt>
                <c:pt idx="17">
                  <c:v>Croatia</c:v>
                </c:pt>
                <c:pt idx="18">
                  <c:v>Cyprus</c:v>
                </c:pt>
                <c:pt idx="19">
                  <c:v>France</c:v>
                </c:pt>
                <c:pt idx="20">
                  <c:v>Malta</c:v>
                </c:pt>
                <c:pt idx="21">
                  <c:v>Spain</c:v>
                </c:pt>
                <c:pt idx="22">
                  <c:v>Netherlands</c:v>
                </c:pt>
                <c:pt idx="23">
                  <c:v>Italy</c:v>
                </c:pt>
                <c:pt idx="24">
                  <c:v>Luxembourg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1033.9000000000001</c:v>
                </c:pt>
                <c:pt idx="1">
                  <c:v>970.3</c:v>
                </c:pt>
                <c:pt idx="2">
                  <c:v>840.6</c:v>
                </c:pt>
                <c:pt idx="3">
                  <c:v>764.2</c:v>
                </c:pt>
                <c:pt idx="4">
                  <c:v>719.2</c:v>
                </c:pt>
                <c:pt idx="5">
                  <c:v>698.4</c:v>
                </c:pt>
                <c:pt idx="6">
                  <c:v>622</c:v>
                </c:pt>
                <c:pt idx="7">
                  <c:v>572.70000000000005</c:v>
                </c:pt>
                <c:pt idx="8">
                  <c:v>537</c:v>
                </c:pt>
                <c:pt idx="9">
                  <c:v>533.5</c:v>
                </c:pt>
                <c:pt idx="10">
                  <c:v>511.16086999999999</c:v>
                </c:pt>
                <c:pt idx="11">
                  <c:v>494.8</c:v>
                </c:pt>
                <c:pt idx="12">
                  <c:v>480.1</c:v>
                </c:pt>
                <c:pt idx="13">
                  <c:v>474.54107122109912</c:v>
                </c:pt>
                <c:pt idx="14">
                  <c:v>464.3</c:v>
                </c:pt>
                <c:pt idx="15">
                  <c:v>461.8</c:v>
                </c:pt>
                <c:pt idx="16">
                  <c:v>444.1</c:v>
                </c:pt>
                <c:pt idx="17">
                  <c:v>361.3</c:v>
                </c:pt>
                <c:pt idx="18">
                  <c:v>331</c:v>
                </c:pt>
                <c:pt idx="19">
                  <c:v>327</c:v>
                </c:pt>
                <c:pt idx="20">
                  <c:v>251.2</c:v>
                </c:pt>
                <c:pt idx="21">
                  <c:v>239.7</c:v>
                </c:pt>
                <c:pt idx="22">
                  <c:v>215.2</c:v>
                </c:pt>
                <c:pt idx="23">
                  <c:v>211.7</c:v>
                </c:pt>
                <c:pt idx="24">
                  <c:v>182.7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11457584"/>
        <c:axId val="511455624"/>
      </c:barChart>
      <c:catAx>
        <c:axId val="5114575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455624"/>
        <c:crosses val="autoZero"/>
        <c:auto val="1"/>
        <c:lblAlgn val="ctr"/>
        <c:lblOffset val="100"/>
        <c:noMultiLvlLbl val="0"/>
      </c:catAx>
      <c:valAx>
        <c:axId val="51145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45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E9-4D53-9B90-B6FC7CAB3AB5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E9-4D53-9B90-B6FC7CAB3AB5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2-4035-A0CA-FCFB7CFCF290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E9-4D53-9B90-B6FC7CAB3AB5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E9-4D53-9B90-B6FC7CAB3AB5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Romania</c:v>
                </c:pt>
                <c:pt idx="2">
                  <c:v>Germany</c:v>
                </c:pt>
                <c:pt idx="3">
                  <c:v>Austria</c:v>
                </c:pt>
                <c:pt idx="4">
                  <c:v>Lithuania</c:v>
                </c:pt>
                <c:pt idx="5">
                  <c:v>Croatia</c:v>
                </c:pt>
                <c:pt idx="6">
                  <c:v>Slovakia</c:v>
                </c:pt>
                <c:pt idx="7">
                  <c:v>Czech Republic</c:v>
                </c:pt>
                <c:pt idx="8">
                  <c:v>Královéhradecký kraj</c:v>
                </c:pt>
                <c:pt idx="9">
                  <c:v>EU</c:v>
                </c:pt>
                <c:pt idx="10">
                  <c:v>Malta</c:v>
                </c:pt>
                <c:pt idx="11">
                  <c:v>France</c:v>
                </c:pt>
                <c:pt idx="12">
                  <c:v>Belgium</c:v>
                </c:pt>
                <c:pt idx="13">
                  <c:v>Latvia</c:v>
                </c:pt>
                <c:pt idx="14">
                  <c:v>Finland</c:v>
                </c:pt>
                <c:pt idx="15">
                  <c:v>Luxembourg</c:v>
                </c:pt>
                <c:pt idx="16">
                  <c:v>Slovenia</c:v>
                </c:pt>
                <c:pt idx="17">
                  <c:v>Denmark</c:v>
                </c:pt>
                <c:pt idx="18">
                  <c:v>Ireland</c:v>
                </c:pt>
                <c:pt idx="19">
                  <c:v>Sweden</c:v>
                </c:pt>
                <c:pt idx="20">
                  <c:v>United Kingdom</c:v>
                </c:pt>
                <c:pt idx="21">
                  <c:v>Netherlands</c:v>
                </c:pt>
                <c:pt idx="22">
                  <c:v>Spain</c:v>
                </c:pt>
                <c:pt idx="23">
                  <c:v>Italy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722</c:v>
                </c:pt>
                <c:pt idx="1">
                  <c:v>338</c:v>
                </c:pt>
                <c:pt idx="2">
                  <c:v>266</c:v>
                </c:pt>
                <c:pt idx="3">
                  <c:v>263</c:v>
                </c:pt>
                <c:pt idx="4">
                  <c:v>255</c:v>
                </c:pt>
                <c:pt idx="5">
                  <c:v>222</c:v>
                </c:pt>
                <c:pt idx="6">
                  <c:v>198</c:v>
                </c:pt>
                <c:pt idx="7">
                  <c:v>181</c:v>
                </c:pt>
                <c:pt idx="8">
                  <c:v>179.72289996514465</c:v>
                </c:pt>
                <c:pt idx="9">
                  <c:v>173</c:v>
                </c:pt>
                <c:pt idx="10">
                  <c:v>171</c:v>
                </c:pt>
                <c:pt idx="11">
                  <c:v>153</c:v>
                </c:pt>
                <c:pt idx="12">
                  <c:v>142</c:v>
                </c:pt>
                <c:pt idx="13">
                  <c:v>137</c:v>
                </c:pt>
                <c:pt idx="14">
                  <c:v>131</c:v>
                </c:pt>
                <c:pt idx="15">
                  <c:v>109</c:v>
                </c:pt>
                <c:pt idx="16">
                  <c:v>107</c:v>
                </c:pt>
                <c:pt idx="17">
                  <c:v>103</c:v>
                </c:pt>
                <c:pt idx="18">
                  <c:v>97</c:v>
                </c:pt>
                <c:pt idx="19">
                  <c:v>97</c:v>
                </c:pt>
                <c:pt idx="20">
                  <c:v>80</c:v>
                </c:pt>
                <c:pt idx="21">
                  <c:v>60</c:v>
                </c:pt>
                <c:pt idx="22">
                  <c:v>57</c:v>
                </c:pt>
                <c:pt idx="23">
                  <c:v>52</c:v>
                </c:pt>
                <c:pt idx="2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70213216"/>
        <c:axId val="670214784"/>
      </c:barChart>
      <c:catAx>
        <c:axId val="6702132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214784"/>
        <c:crosses val="autoZero"/>
        <c:auto val="1"/>
        <c:lblAlgn val="ctr"/>
        <c:lblOffset val="100"/>
        <c:noMultiLvlLbl val="0"/>
      </c:catAx>
      <c:valAx>
        <c:axId val="6702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2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2C-4E5F-9FB4-97B853060788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2C-4E5F-9FB4-97B853060788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98-49BC-B996-47118F61ECBD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2C-4E5F-9FB4-97B853060788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2C-4E5F-9FB4-97B853060788}"/>
              </c:ext>
            </c:extLst>
          </c:dPt>
          <c:cat>
            <c:strRef>
              <c:f>List1!$A$2:$A$26</c:f>
              <c:strCache>
                <c:ptCount val="25"/>
                <c:pt idx="0">
                  <c:v>Germany</c:v>
                </c:pt>
                <c:pt idx="1">
                  <c:v>Latvia</c:v>
                </c:pt>
                <c:pt idx="2">
                  <c:v>Austria</c:v>
                </c:pt>
                <c:pt idx="3">
                  <c:v>Romania</c:v>
                </c:pt>
                <c:pt idx="4">
                  <c:v>Lithuania</c:v>
                </c:pt>
                <c:pt idx="5">
                  <c:v>Finland</c:v>
                </c:pt>
                <c:pt idx="6">
                  <c:v>France</c:v>
                </c:pt>
                <c:pt idx="7">
                  <c:v>Sweden</c:v>
                </c:pt>
                <c:pt idx="8">
                  <c:v>Luxembourg</c:v>
                </c:pt>
                <c:pt idx="9">
                  <c:v>Croatia</c:v>
                </c:pt>
                <c:pt idx="10">
                  <c:v>Denmark</c:v>
                </c:pt>
                <c:pt idx="11">
                  <c:v>Slovakia</c:v>
                </c:pt>
                <c:pt idx="12">
                  <c:v>EU</c:v>
                </c:pt>
                <c:pt idx="13">
                  <c:v>Czech Republic</c:v>
                </c:pt>
                <c:pt idx="14">
                  <c:v>Královéhradecký kraj</c:v>
                </c:pt>
                <c:pt idx="15">
                  <c:v>Bulgaria</c:v>
                </c:pt>
                <c:pt idx="16">
                  <c:v>Slovenia</c:v>
                </c:pt>
                <c:pt idx="17">
                  <c:v>Malta</c:v>
                </c:pt>
                <c:pt idx="18">
                  <c:v>Belgium</c:v>
                </c:pt>
                <c:pt idx="19">
                  <c:v>Italy</c:v>
                </c:pt>
                <c:pt idx="20">
                  <c:v>United Kingdom</c:v>
                </c:pt>
                <c:pt idx="21">
                  <c:v>Spain</c:v>
                </c:pt>
                <c:pt idx="22">
                  <c:v>Ireland</c:v>
                </c:pt>
                <c:pt idx="23">
                  <c:v>Cyprus</c:v>
                </c:pt>
                <c:pt idx="24">
                  <c:v>Netherlands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1692</c:v>
                </c:pt>
                <c:pt idx="1">
                  <c:v>1424</c:v>
                </c:pt>
                <c:pt idx="2">
                  <c:v>1375</c:v>
                </c:pt>
                <c:pt idx="3">
                  <c:v>1264</c:v>
                </c:pt>
                <c:pt idx="4">
                  <c:v>1256</c:v>
                </c:pt>
                <c:pt idx="5">
                  <c:v>1204</c:v>
                </c:pt>
                <c:pt idx="6">
                  <c:v>1184</c:v>
                </c:pt>
                <c:pt idx="7">
                  <c:v>1002</c:v>
                </c:pt>
                <c:pt idx="8">
                  <c:v>992</c:v>
                </c:pt>
                <c:pt idx="9">
                  <c:v>906</c:v>
                </c:pt>
                <c:pt idx="10">
                  <c:v>889</c:v>
                </c:pt>
                <c:pt idx="11">
                  <c:v>833</c:v>
                </c:pt>
                <c:pt idx="12">
                  <c:v>772</c:v>
                </c:pt>
                <c:pt idx="13">
                  <c:v>672</c:v>
                </c:pt>
                <c:pt idx="14">
                  <c:v>608.51632392238878</c:v>
                </c:pt>
                <c:pt idx="15">
                  <c:v>585</c:v>
                </c:pt>
                <c:pt idx="16">
                  <c:v>571</c:v>
                </c:pt>
                <c:pt idx="17">
                  <c:v>489</c:v>
                </c:pt>
                <c:pt idx="18">
                  <c:v>324</c:v>
                </c:pt>
                <c:pt idx="19">
                  <c:v>285</c:v>
                </c:pt>
                <c:pt idx="20">
                  <c:v>258</c:v>
                </c:pt>
                <c:pt idx="21">
                  <c:v>250</c:v>
                </c:pt>
                <c:pt idx="22">
                  <c:v>135</c:v>
                </c:pt>
                <c:pt idx="23">
                  <c:v>118</c:v>
                </c:pt>
                <c:pt idx="2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65342000"/>
        <c:axId val="465351800"/>
      </c:barChart>
      <c:catAx>
        <c:axId val="4653420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351800"/>
        <c:crosses val="autoZero"/>
        <c:auto val="1"/>
        <c:lblAlgn val="ctr"/>
        <c:lblOffset val="100"/>
        <c:noMultiLvlLbl val="0"/>
      </c:catAx>
      <c:valAx>
        <c:axId val="46535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3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307-47C4-95C8-101C5FD9A000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E9-45E6-B86B-0544AF1909A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9-45E6-B86B-0544AF1909A7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E9-45E6-B86B-0544AF1909A7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E9-45E6-B86B-0544AF1909A7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E9-45E6-B86B-0544AF1909A7}"/>
              </c:ext>
            </c:extLst>
          </c:dPt>
          <c:cat>
            <c:strRef>
              <c:f>List1!$A$2:$A$26</c:f>
              <c:strCache>
                <c:ptCount val="25"/>
                <c:pt idx="0">
                  <c:v>Finland</c:v>
                </c:pt>
                <c:pt idx="1">
                  <c:v>Austria</c:v>
                </c:pt>
                <c:pt idx="2">
                  <c:v>Latvia</c:v>
                </c:pt>
                <c:pt idx="3">
                  <c:v>Romania</c:v>
                </c:pt>
                <c:pt idx="4">
                  <c:v>Luxembourg</c:v>
                </c:pt>
                <c:pt idx="5">
                  <c:v>Královéhradecký kraj</c:v>
                </c:pt>
                <c:pt idx="6">
                  <c:v>France</c:v>
                </c:pt>
                <c:pt idx="7">
                  <c:v>Slovakia</c:v>
                </c:pt>
                <c:pt idx="8">
                  <c:v>Czech Republic</c:v>
                </c:pt>
                <c:pt idx="9">
                  <c:v>EU</c:v>
                </c:pt>
                <c:pt idx="10">
                  <c:v>Belgium</c:v>
                </c:pt>
                <c:pt idx="11">
                  <c:v>Slovenia</c:v>
                </c:pt>
                <c:pt idx="12">
                  <c:v>Croatia</c:v>
                </c:pt>
                <c:pt idx="13">
                  <c:v>United Kingdom</c:v>
                </c:pt>
                <c:pt idx="14">
                  <c:v>Germany</c:v>
                </c:pt>
                <c:pt idx="15">
                  <c:v>Sweden</c:v>
                </c:pt>
                <c:pt idx="16">
                  <c:v>Denmark</c:v>
                </c:pt>
                <c:pt idx="17">
                  <c:v>Malta</c:v>
                </c:pt>
                <c:pt idx="18">
                  <c:v>Italy</c:v>
                </c:pt>
                <c:pt idx="19">
                  <c:v>Ireland</c:v>
                </c:pt>
                <c:pt idx="20">
                  <c:v>Bulgaria</c:v>
                </c:pt>
                <c:pt idx="21">
                  <c:v>Spain</c:v>
                </c:pt>
                <c:pt idx="22">
                  <c:v>Lithuania</c:v>
                </c:pt>
                <c:pt idx="23">
                  <c:v>Cyprus</c:v>
                </c:pt>
                <c:pt idx="24">
                  <c:v>Netherlands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182</c:v>
                </c:pt>
                <c:pt idx="1">
                  <c:v>103</c:v>
                </c:pt>
                <c:pt idx="2">
                  <c:v>96</c:v>
                </c:pt>
                <c:pt idx="3">
                  <c:v>93</c:v>
                </c:pt>
                <c:pt idx="4">
                  <c:v>80</c:v>
                </c:pt>
                <c:pt idx="5">
                  <c:v>51.012257464854187</c:v>
                </c:pt>
                <c:pt idx="6">
                  <c:v>51</c:v>
                </c:pt>
                <c:pt idx="7">
                  <c:v>51</c:v>
                </c:pt>
                <c:pt idx="8">
                  <c:v>44</c:v>
                </c:pt>
                <c:pt idx="9">
                  <c:v>42</c:v>
                </c:pt>
                <c:pt idx="10">
                  <c:v>33</c:v>
                </c:pt>
                <c:pt idx="11">
                  <c:v>27</c:v>
                </c:pt>
                <c:pt idx="12">
                  <c:v>26</c:v>
                </c:pt>
                <c:pt idx="13">
                  <c:v>26</c:v>
                </c:pt>
                <c:pt idx="14">
                  <c:v>24</c:v>
                </c:pt>
                <c:pt idx="15">
                  <c:v>21</c:v>
                </c:pt>
                <c:pt idx="16">
                  <c:v>20</c:v>
                </c:pt>
                <c:pt idx="17">
                  <c:v>18</c:v>
                </c:pt>
                <c:pt idx="18">
                  <c:v>15</c:v>
                </c:pt>
                <c:pt idx="19">
                  <c:v>12</c:v>
                </c:pt>
                <c:pt idx="20">
                  <c:v>11</c:v>
                </c:pt>
                <c:pt idx="21">
                  <c:v>10</c:v>
                </c:pt>
                <c:pt idx="22">
                  <c:v>7</c:v>
                </c:pt>
                <c:pt idx="23">
                  <c:v>5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1697408"/>
        <c:axId val="411691528"/>
      </c:barChart>
      <c:catAx>
        <c:axId val="4116974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91528"/>
        <c:crosses val="autoZero"/>
        <c:auto val="1"/>
        <c:lblAlgn val="ctr"/>
        <c:lblOffset val="100"/>
        <c:noMultiLvlLbl val="0"/>
      </c:catAx>
      <c:valAx>
        <c:axId val="41169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7C-41C6-BE96-806CB13B5CE6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C-41C6-BE96-806CB13B5CE6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FE-4460-ACB9-8874CAC311E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C92-4475-A0C4-1E5D85D5601C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7C-41C6-BE96-806CB13B5CE6}"/>
              </c:ext>
            </c:extLst>
          </c:dPt>
          <c:cat>
            <c:strRef>
              <c:f>List1!$A$2:$A$26</c:f>
              <c:strCache>
                <c:ptCount val="25"/>
                <c:pt idx="0">
                  <c:v>Germany</c:v>
                </c:pt>
                <c:pt idx="1">
                  <c:v>Austria</c:v>
                </c:pt>
                <c:pt idx="2">
                  <c:v>Romania</c:v>
                </c:pt>
                <c:pt idx="3">
                  <c:v>France</c:v>
                </c:pt>
                <c:pt idx="4">
                  <c:v>Finland</c:v>
                </c:pt>
                <c:pt idx="5">
                  <c:v>Lithuania</c:v>
                </c:pt>
                <c:pt idx="6">
                  <c:v>Luxembourg</c:v>
                </c:pt>
                <c:pt idx="7">
                  <c:v>Sweden</c:v>
                </c:pt>
                <c:pt idx="8">
                  <c:v>EU</c:v>
                </c:pt>
                <c:pt idx="9">
                  <c:v>Croatia</c:v>
                </c:pt>
                <c:pt idx="10">
                  <c:v>Denmark</c:v>
                </c:pt>
                <c:pt idx="11">
                  <c:v>Bulgaria</c:v>
                </c:pt>
                <c:pt idx="12">
                  <c:v>Slovakia</c:v>
                </c:pt>
                <c:pt idx="13">
                  <c:v>Malta</c:v>
                </c:pt>
                <c:pt idx="14">
                  <c:v>Slovenia</c:v>
                </c:pt>
                <c:pt idx="15">
                  <c:v>Italy</c:v>
                </c:pt>
                <c:pt idx="16">
                  <c:v>Latvia</c:v>
                </c:pt>
                <c:pt idx="17">
                  <c:v>Spain</c:v>
                </c:pt>
                <c:pt idx="18">
                  <c:v>Belgium</c:v>
                </c:pt>
                <c:pt idx="19">
                  <c:v>Czech Republic</c:v>
                </c:pt>
                <c:pt idx="20">
                  <c:v>Královéhradecký kraj</c:v>
                </c:pt>
                <c:pt idx="21">
                  <c:v>United Kingdom</c:v>
                </c:pt>
                <c:pt idx="22">
                  <c:v>Cyprus</c:v>
                </c:pt>
                <c:pt idx="23">
                  <c:v>Ireland</c:v>
                </c:pt>
                <c:pt idx="24">
                  <c:v>Netherlands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458</c:v>
                </c:pt>
                <c:pt idx="1">
                  <c:v>407</c:v>
                </c:pt>
                <c:pt idx="2">
                  <c:v>406</c:v>
                </c:pt>
                <c:pt idx="3">
                  <c:v>309</c:v>
                </c:pt>
                <c:pt idx="4">
                  <c:v>236</c:v>
                </c:pt>
                <c:pt idx="5">
                  <c:v>216</c:v>
                </c:pt>
                <c:pt idx="6">
                  <c:v>213</c:v>
                </c:pt>
                <c:pt idx="7">
                  <c:v>182</c:v>
                </c:pt>
                <c:pt idx="8">
                  <c:v>155</c:v>
                </c:pt>
                <c:pt idx="9">
                  <c:v>153</c:v>
                </c:pt>
                <c:pt idx="10">
                  <c:v>146</c:v>
                </c:pt>
                <c:pt idx="11">
                  <c:v>136</c:v>
                </c:pt>
                <c:pt idx="12">
                  <c:v>119</c:v>
                </c:pt>
                <c:pt idx="13">
                  <c:v>111</c:v>
                </c:pt>
                <c:pt idx="14">
                  <c:v>87</c:v>
                </c:pt>
                <c:pt idx="15">
                  <c:v>83</c:v>
                </c:pt>
                <c:pt idx="16">
                  <c:v>69</c:v>
                </c:pt>
                <c:pt idx="17">
                  <c:v>56</c:v>
                </c:pt>
                <c:pt idx="18">
                  <c:v>52</c:v>
                </c:pt>
                <c:pt idx="19">
                  <c:v>51</c:v>
                </c:pt>
                <c:pt idx="20">
                  <c:v>46.836876960613459</c:v>
                </c:pt>
                <c:pt idx="21">
                  <c:v>34</c:v>
                </c:pt>
                <c:pt idx="22">
                  <c:v>28</c:v>
                </c:pt>
                <c:pt idx="23">
                  <c:v>10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7683512"/>
        <c:axId val="577683904"/>
      </c:barChart>
      <c:catAx>
        <c:axId val="5776835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683904"/>
        <c:crosses val="autoZero"/>
        <c:auto val="1"/>
        <c:lblAlgn val="ctr"/>
        <c:lblOffset val="100"/>
        <c:noMultiLvlLbl val="0"/>
      </c:catAx>
      <c:valAx>
        <c:axId val="57768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68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25–49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6-4B27-972F-70F29AD0C92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047-4CFC-955F-AC190C85C6A5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8-4122-A476-EDC3F62E7397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7-4CFC-955F-AC190C85C6A5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Slovakia</c:v>
                </c:pt>
                <c:pt idx="2">
                  <c:v>Romania</c:v>
                </c:pt>
                <c:pt idx="3">
                  <c:v>Poland</c:v>
                </c:pt>
                <c:pt idx="4">
                  <c:v>Czech Republic</c:v>
                </c:pt>
                <c:pt idx="5">
                  <c:v>Cyprus</c:v>
                </c:pt>
                <c:pt idx="6">
                  <c:v>Spain</c:v>
                </c:pt>
                <c:pt idx="7">
                  <c:v>Ireland</c:v>
                </c:pt>
                <c:pt idx="8">
                  <c:v>Malta</c:v>
                </c:pt>
                <c:pt idx="9">
                  <c:v>Hungary</c:v>
                </c:pt>
                <c:pt idx="10">
                  <c:v>Bulgaria</c:v>
                </c:pt>
                <c:pt idx="11">
                  <c:v>Královéhradecký kraj</c:v>
                </c:pt>
                <c:pt idx="12">
                  <c:v>Estonia</c:v>
                </c:pt>
                <c:pt idx="13">
                  <c:v>Slovenia</c:v>
                </c:pt>
                <c:pt idx="14">
                  <c:v>Austria</c:v>
                </c:pt>
                <c:pt idx="15">
                  <c:v>Greece</c:v>
                </c:pt>
                <c:pt idx="16">
                  <c:v>Latvia</c:v>
                </c:pt>
                <c:pt idx="17">
                  <c:v>European Union (28)</c:v>
                </c:pt>
                <c:pt idx="18">
                  <c:v>Portugal</c:v>
                </c:pt>
                <c:pt idx="19">
                  <c:v>Italy</c:v>
                </c:pt>
                <c:pt idx="20">
                  <c:v>United Kingdom</c:v>
                </c:pt>
                <c:pt idx="21">
                  <c:v>Croatia</c:v>
                </c:pt>
                <c:pt idx="22">
                  <c:v>Belgium</c:v>
                </c:pt>
                <c:pt idx="23">
                  <c:v>Sweden</c:v>
                </c:pt>
                <c:pt idx="24">
                  <c:v>Lithuania</c:v>
                </c:pt>
                <c:pt idx="25">
                  <c:v>Germany</c:v>
                </c:pt>
                <c:pt idx="26">
                  <c:v>Netherlands</c:v>
                </c:pt>
                <c:pt idx="27">
                  <c:v>Denmark</c:v>
                </c:pt>
                <c:pt idx="28">
                  <c:v>France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0.38159999999999999</c:v>
                </c:pt>
                <c:pt idx="1">
                  <c:v>0.38140000000000002</c:v>
                </c:pt>
                <c:pt idx="2">
                  <c:v>0.37269999999999998</c:v>
                </c:pt>
                <c:pt idx="3">
                  <c:v>0.36870000000000003</c:v>
                </c:pt>
                <c:pt idx="4">
                  <c:v>0.3679</c:v>
                </c:pt>
                <c:pt idx="5">
                  <c:v>0.36459999999999998</c:v>
                </c:pt>
                <c:pt idx="6">
                  <c:v>0.36330000000000001</c:v>
                </c:pt>
                <c:pt idx="7">
                  <c:v>0.36180000000000001</c:v>
                </c:pt>
                <c:pt idx="8">
                  <c:v>0.36020000000000002</c:v>
                </c:pt>
                <c:pt idx="9">
                  <c:v>0.3589</c:v>
                </c:pt>
                <c:pt idx="10">
                  <c:v>0.3543</c:v>
                </c:pt>
                <c:pt idx="11">
                  <c:v>0.3518</c:v>
                </c:pt>
                <c:pt idx="12">
                  <c:v>0.3498</c:v>
                </c:pt>
                <c:pt idx="13">
                  <c:v>0.34889999999999999</c:v>
                </c:pt>
                <c:pt idx="14">
                  <c:v>0.34610000000000002</c:v>
                </c:pt>
                <c:pt idx="15">
                  <c:v>0.34250000000000003</c:v>
                </c:pt>
                <c:pt idx="16">
                  <c:v>0.34179999999999999</c:v>
                </c:pt>
                <c:pt idx="17">
                  <c:v>0.33810000000000001</c:v>
                </c:pt>
                <c:pt idx="18">
                  <c:v>0.33650000000000002</c:v>
                </c:pt>
                <c:pt idx="19">
                  <c:v>0.33389999999999997</c:v>
                </c:pt>
                <c:pt idx="20">
                  <c:v>0.33250000000000002</c:v>
                </c:pt>
                <c:pt idx="21">
                  <c:v>0.3301</c:v>
                </c:pt>
                <c:pt idx="22">
                  <c:v>0.32919999999999999</c:v>
                </c:pt>
                <c:pt idx="23">
                  <c:v>0.32790000000000002</c:v>
                </c:pt>
                <c:pt idx="24">
                  <c:v>0.32690000000000002</c:v>
                </c:pt>
                <c:pt idx="25">
                  <c:v>0.32390000000000002</c:v>
                </c:pt>
                <c:pt idx="26">
                  <c:v>0.32179999999999997</c:v>
                </c:pt>
                <c:pt idx="27">
                  <c:v>0.31830000000000003</c:v>
                </c:pt>
                <c:pt idx="28">
                  <c:v>0.3145</c:v>
                </c:pt>
                <c:pt idx="29">
                  <c:v>0.31169999999999998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9439424"/>
        <c:axId val="759444912"/>
      </c:barChart>
      <c:catAx>
        <c:axId val="759439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44912"/>
        <c:crosses val="autoZero"/>
        <c:auto val="1"/>
        <c:lblAlgn val="ctr"/>
        <c:lblOffset val="100"/>
        <c:noMultiLvlLbl val="0"/>
      </c:catAx>
      <c:valAx>
        <c:axId val="75944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25–49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3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D1-429F-94B2-52F4EF189103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AF-4E34-B315-53B221659B9C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AF-4E34-B315-53B221659B9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FD1-429F-94B2-52F4EF189103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68-46A6-A7B2-C11FCBB5D2E5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AF-4E34-B315-53B221659B9C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AF-4E34-B315-53B221659B9C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Germany</c:v>
                </c:pt>
                <c:pt idx="4">
                  <c:v>Slovakia</c:v>
                </c:pt>
                <c:pt idx="5">
                  <c:v>Lithuania</c:v>
                </c:pt>
                <c:pt idx="6">
                  <c:v>Královéhradecký kraj</c:v>
                </c:pt>
                <c:pt idx="7">
                  <c:v>Finland</c:v>
                </c:pt>
                <c:pt idx="8">
                  <c:v>Romania</c:v>
                </c:pt>
                <c:pt idx="9">
                  <c:v>Czech Republic</c:v>
                </c:pt>
                <c:pt idx="10">
                  <c:v>Luxembourg</c:v>
                </c:pt>
                <c:pt idx="11">
                  <c:v>Croatia</c:v>
                </c:pt>
                <c:pt idx="12">
                  <c:v>EU</c:v>
                </c:pt>
                <c:pt idx="13">
                  <c:v>Latvia</c:v>
                </c:pt>
                <c:pt idx="14">
                  <c:v>Slovenia</c:v>
                </c:pt>
                <c:pt idx="15">
                  <c:v>Ireland</c:v>
                </c:pt>
                <c:pt idx="16">
                  <c:v>Denmark</c:v>
                </c:pt>
                <c:pt idx="17">
                  <c:v>France</c:v>
                </c:pt>
                <c:pt idx="18">
                  <c:v>Sweden</c:v>
                </c:pt>
                <c:pt idx="19">
                  <c:v>Netherlands</c:v>
                </c:pt>
                <c:pt idx="20">
                  <c:v>Italy</c:v>
                </c:pt>
                <c:pt idx="21">
                  <c:v>United Kingdom</c:v>
                </c:pt>
                <c:pt idx="22">
                  <c:v>Spain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1216</c:v>
                </c:pt>
                <c:pt idx="1">
                  <c:v>1139</c:v>
                </c:pt>
                <c:pt idx="2">
                  <c:v>1003</c:v>
                </c:pt>
                <c:pt idx="3">
                  <c:v>1000</c:v>
                </c:pt>
                <c:pt idx="4">
                  <c:v>802</c:v>
                </c:pt>
                <c:pt idx="5">
                  <c:v>736</c:v>
                </c:pt>
                <c:pt idx="6">
                  <c:v>721.07005925409555</c:v>
                </c:pt>
                <c:pt idx="7">
                  <c:v>717</c:v>
                </c:pt>
                <c:pt idx="8">
                  <c:v>673</c:v>
                </c:pt>
                <c:pt idx="9">
                  <c:v>626</c:v>
                </c:pt>
                <c:pt idx="10">
                  <c:v>622</c:v>
                </c:pt>
                <c:pt idx="11">
                  <c:v>588</c:v>
                </c:pt>
                <c:pt idx="12">
                  <c:v>568</c:v>
                </c:pt>
                <c:pt idx="13">
                  <c:v>504</c:v>
                </c:pt>
                <c:pt idx="14">
                  <c:v>426</c:v>
                </c:pt>
                <c:pt idx="15">
                  <c:v>415</c:v>
                </c:pt>
                <c:pt idx="16">
                  <c:v>390</c:v>
                </c:pt>
                <c:pt idx="17">
                  <c:v>389</c:v>
                </c:pt>
                <c:pt idx="18">
                  <c:v>374</c:v>
                </c:pt>
                <c:pt idx="19">
                  <c:v>330</c:v>
                </c:pt>
                <c:pt idx="20">
                  <c:v>295</c:v>
                </c:pt>
                <c:pt idx="21">
                  <c:v>288</c:v>
                </c:pt>
                <c:pt idx="22">
                  <c:v>252</c:v>
                </c:pt>
                <c:pt idx="23">
                  <c:v>172</c:v>
                </c:pt>
                <c:pt idx="2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802803184"/>
        <c:axId val="802801224"/>
      </c:barChart>
      <c:catAx>
        <c:axId val="8028031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801224"/>
        <c:crosses val="autoZero"/>
        <c:auto val="1"/>
        <c:lblAlgn val="ctr"/>
        <c:lblOffset val="100"/>
        <c:noMultiLvlLbl val="0"/>
      </c:catAx>
      <c:valAx>
        <c:axId val="80280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80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A2-49E3-AACD-7367F0BA3FF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A2-49E3-AACD-7367F0BA3FF0}"/>
              </c:ext>
            </c:extLst>
          </c:dPt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34B-47A4-89DC-32AE8DFD70D2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8-413F-B062-90DC48394CA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A2-49E3-AACD-7367F0BA3FF0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Lithuania</c:v>
                </c:pt>
                <c:pt idx="2">
                  <c:v>Germany</c:v>
                </c:pt>
                <c:pt idx="3">
                  <c:v>Austria</c:v>
                </c:pt>
                <c:pt idx="4">
                  <c:v>Latvia</c:v>
                </c:pt>
                <c:pt idx="5">
                  <c:v>Romania</c:v>
                </c:pt>
                <c:pt idx="6">
                  <c:v>Slovakia</c:v>
                </c:pt>
                <c:pt idx="7">
                  <c:v>Czech Republic</c:v>
                </c:pt>
                <c:pt idx="8">
                  <c:v>Finland</c:v>
                </c:pt>
                <c:pt idx="9">
                  <c:v>Královéhradecký kraj</c:v>
                </c:pt>
                <c:pt idx="10">
                  <c:v>EU</c:v>
                </c:pt>
                <c:pt idx="11">
                  <c:v>Croatia</c:v>
                </c:pt>
                <c:pt idx="12">
                  <c:v>Slovenia</c:v>
                </c:pt>
                <c:pt idx="13">
                  <c:v>France</c:v>
                </c:pt>
                <c:pt idx="14">
                  <c:v>Belgium</c:v>
                </c:pt>
                <c:pt idx="15">
                  <c:v>Italy</c:v>
                </c:pt>
                <c:pt idx="16">
                  <c:v>Sweden</c:v>
                </c:pt>
                <c:pt idx="17">
                  <c:v>Denmark</c:v>
                </c:pt>
                <c:pt idx="18">
                  <c:v>Luxembourg</c:v>
                </c:pt>
                <c:pt idx="19">
                  <c:v>Malta</c:v>
                </c:pt>
                <c:pt idx="20">
                  <c:v>Netherlands</c:v>
                </c:pt>
                <c:pt idx="21">
                  <c:v>Spain</c:v>
                </c:pt>
                <c:pt idx="22">
                  <c:v>United Kingdom</c:v>
                </c:pt>
                <c:pt idx="23">
                  <c:v>Ireland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4548.1000000000004</c:v>
                </c:pt>
                <c:pt idx="1">
                  <c:v>4193.1000000000004</c:v>
                </c:pt>
                <c:pt idx="2">
                  <c:v>3765</c:v>
                </c:pt>
                <c:pt idx="3">
                  <c:v>3355.1</c:v>
                </c:pt>
                <c:pt idx="4">
                  <c:v>3193.2</c:v>
                </c:pt>
                <c:pt idx="5">
                  <c:v>2872.9</c:v>
                </c:pt>
                <c:pt idx="6">
                  <c:v>2845.8</c:v>
                </c:pt>
                <c:pt idx="7">
                  <c:v>2608</c:v>
                </c:pt>
                <c:pt idx="8">
                  <c:v>2551.8000000000002</c:v>
                </c:pt>
                <c:pt idx="9">
                  <c:v>2377.9699663064948</c:v>
                </c:pt>
                <c:pt idx="10">
                  <c:v>2259.4</c:v>
                </c:pt>
                <c:pt idx="11">
                  <c:v>2107.1999999999998</c:v>
                </c:pt>
                <c:pt idx="12">
                  <c:v>2096.1999999999998</c:v>
                </c:pt>
                <c:pt idx="13">
                  <c:v>1951.3</c:v>
                </c:pt>
                <c:pt idx="14">
                  <c:v>1920.6</c:v>
                </c:pt>
                <c:pt idx="15">
                  <c:v>1856.6</c:v>
                </c:pt>
                <c:pt idx="16">
                  <c:v>1848.5</c:v>
                </c:pt>
                <c:pt idx="17">
                  <c:v>1528.2</c:v>
                </c:pt>
                <c:pt idx="18">
                  <c:v>1462.8</c:v>
                </c:pt>
                <c:pt idx="19">
                  <c:v>1445.5</c:v>
                </c:pt>
                <c:pt idx="20">
                  <c:v>1379.8</c:v>
                </c:pt>
                <c:pt idx="21">
                  <c:v>1298.3</c:v>
                </c:pt>
                <c:pt idx="22">
                  <c:v>1178</c:v>
                </c:pt>
                <c:pt idx="23">
                  <c:v>1147.5</c:v>
                </c:pt>
                <c:pt idx="24">
                  <c:v>812.3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802781232"/>
        <c:axId val="802784368"/>
      </c:barChart>
      <c:catAx>
        <c:axId val="8027812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784368"/>
        <c:crosses val="autoZero"/>
        <c:auto val="1"/>
        <c:lblAlgn val="ctr"/>
        <c:lblOffset val="100"/>
        <c:noMultiLvlLbl val="0"/>
      </c:catAx>
      <c:valAx>
        <c:axId val="80278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78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E5-468B-8EED-7B312E912411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C-48BC-A20C-EB011C70CED5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C-48BC-A20C-EB011C70CED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4E5-468B-8EED-7B312E912411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8B-47F1-B84F-9E670272EBDC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8B-47F1-B84F-9E670272EBDC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8B-47F1-B84F-9E670272EBDC}"/>
              </c:ext>
            </c:extLst>
          </c:dPt>
          <c:cat>
            <c:strRef>
              <c:f>List1!$A$2:$A$26</c:f>
              <c:strCache>
                <c:ptCount val="25"/>
                <c:pt idx="0">
                  <c:v>Germany</c:v>
                </c:pt>
                <c:pt idx="1">
                  <c:v>Lithuania</c:v>
                </c:pt>
                <c:pt idx="2">
                  <c:v>Sweden</c:v>
                </c:pt>
                <c:pt idx="3">
                  <c:v>Finland</c:v>
                </c:pt>
                <c:pt idx="4">
                  <c:v>Croatia</c:v>
                </c:pt>
                <c:pt idx="5">
                  <c:v>Slovakia</c:v>
                </c:pt>
                <c:pt idx="6">
                  <c:v>Královéhradecký kraj</c:v>
                </c:pt>
                <c:pt idx="7">
                  <c:v>Italy</c:v>
                </c:pt>
                <c:pt idx="8">
                  <c:v>Latvia</c:v>
                </c:pt>
                <c:pt idx="9">
                  <c:v>Czech Republic</c:v>
                </c:pt>
                <c:pt idx="10">
                  <c:v>Austria</c:v>
                </c:pt>
                <c:pt idx="11">
                  <c:v>Slovenia</c:v>
                </c:pt>
                <c:pt idx="12">
                  <c:v>EU</c:v>
                </c:pt>
                <c:pt idx="13">
                  <c:v>Netherlands</c:v>
                </c:pt>
                <c:pt idx="14">
                  <c:v>Denmark</c:v>
                </c:pt>
                <c:pt idx="15">
                  <c:v>Malta</c:v>
                </c:pt>
                <c:pt idx="16">
                  <c:v>United Kingdom</c:v>
                </c:pt>
                <c:pt idx="17">
                  <c:v>Bulgaria</c:v>
                </c:pt>
                <c:pt idx="18">
                  <c:v>France</c:v>
                </c:pt>
                <c:pt idx="19">
                  <c:v>Belgium</c:v>
                </c:pt>
                <c:pt idx="20">
                  <c:v>Ireland</c:v>
                </c:pt>
                <c:pt idx="21">
                  <c:v>Spain</c:v>
                </c:pt>
                <c:pt idx="22">
                  <c:v>Romania</c:v>
                </c:pt>
                <c:pt idx="23">
                  <c:v>Cyprus</c:v>
                </c:pt>
                <c:pt idx="24">
                  <c:v>Luxembourg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285</c:v>
                </c:pt>
                <c:pt idx="1">
                  <c:v>282</c:v>
                </c:pt>
                <c:pt idx="2">
                  <c:v>262</c:v>
                </c:pt>
                <c:pt idx="3">
                  <c:v>256</c:v>
                </c:pt>
                <c:pt idx="4">
                  <c:v>234</c:v>
                </c:pt>
                <c:pt idx="5">
                  <c:v>221</c:v>
                </c:pt>
                <c:pt idx="6">
                  <c:v>200.05518763796908</c:v>
                </c:pt>
                <c:pt idx="7">
                  <c:v>199</c:v>
                </c:pt>
                <c:pt idx="8">
                  <c:v>198</c:v>
                </c:pt>
                <c:pt idx="9">
                  <c:v>197</c:v>
                </c:pt>
                <c:pt idx="10">
                  <c:v>195</c:v>
                </c:pt>
                <c:pt idx="11">
                  <c:v>185</c:v>
                </c:pt>
                <c:pt idx="12">
                  <c:v>181</c:v>
                </c:pt>
                <c:pt idx="13">
                  <c:v>175</c:v>
                </c:pt>
                <c:pt idx="14">
                  <c:v>174</c:v>
                </c:pt>
                <c:pt idx="15">
                  <c:v>165</c:v>
                </c:pt>
                <c:pt idx="16">
                  <c:v>161</c:v>
                </c:pt>
                <c:pt idx="17">
                  <c:v>159</c:v>
                </c:pt>
                <c:pt idx="18">
                  <c:v>159</c:v>
                </c:pt>
                <c:pt idx="19">
                  <c:v>148</c:v>
                </c:pt>
                <c:pt idx="20">
                  <c:v>128</c:v>
                </c:pt>
                <c:pt idx="21">
                  <c:v>119</c:v>
                </c:pt>
                <c:pt idx="22">
                  <c:v>99</c:v>
                </c:pt>
                <c:pt idx="23">
                  <c:v>94</c:v>
                </c:pt>
                <c:pt idx="2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200424"/>
        <c:axId val="578202776"/>
      </c:barChart>
      <c:catAx>
        <c:axId val="578200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02776"/>
        <c:crosses val="autoZero"/>
        <c:auto val="1"/>
        <c:lblAlgn val="ctr"/>
        <c:lblOffset val="100"/>
        <c:noMultiLvlLbl val="0"/>
      </c:catAx>
      <c:valAx>
        <c:axId val="57820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0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0F-45C4-A815-2D969E5597DF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0F-45C4-A815-2D969E5597DF}"/>
              </c:ext>
            </c:extLst>
          </c:dPt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A8D-4A37-BE73-2FCB36A7B32D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F4-4E57-B18B-4409CC4B4061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0F-45C4-A815-2D969E5597DF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0F-45C4-A815-2D969E5597DF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Lithuania</c:v>
                </c:pt>
                <c:pt idx="2">
                  <c:v>Latvia</c:v>
                </c:pt>
                <c:pt idx="3">
                  <c:v>Germany</c:v>
                </c:pt>
                <c:pt idx="4">
                  <c:v>Romania</c:v>
                </c:pt>
                <c:pt idx="5">
                  <c:v>Austria</c:v>
                </c:pt>
                <c:pt idx="6">
                  <c:v>Slovakia</c:v>
                </c:pt>
                <c:pt idx="7">
                  <c:v>Finland</c:v>
                </c:pt>
                <c:pt idx="8">
                  <c:v>Czech Republic</c:v>
                </c:pt>
                <c:pt idx="9">
                  <c:v>Královéhradecký kraj</c:v>
                </c:pt>
                <c:pt idx="10">
                  <c:v>Croatia</c:v>
                </c:pt>
                <c:pt idx="11">
                  <c:v>EU</c:v>
                </c:pt>
                <c:pt idx="12">
                  <c:v>Italy</c:v>
                </c:pt>
                <c:pt idx="13">
                  <c:v>Sweden</c:v>
                </c:pt>
                <c:pt idx="14">
                  <c:v>Belgium</c:v>
                </c:pt>
                <c:pt idx="15">
                  <c:v>Slovenia</c:v>
                </c:pt>
                <c:pt idx="16">
                  <c:v>France</c:v>
                </c:pt>
                <c:pt idx="17">
                  <c:v>Netherlands</c:v>
                </c:pt>
                <c:pt idx="18">
                  <c:v>Denmark</c:v>
                </c:pt>
                <c:pt idx="19">
                  <c:v>Spain</c:v>
                </c:pt>
                <c:pt idx="20">
                  <c:v>United Kingdom</c:v>
                </c:pt>
                <c:pt idx="21">
                  <c:v>Luxembourg</c:v>
                </c:pt>
                <c:pt idx="22">
                  <c:v>Malta</c:v>
                </c:pt>
                <c:pt idx="23">
                  <c:v>Ireland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896</c:v>
                </c:pt>
                <c:pt idx="1">
                  <c:v>815</c:v>
                </c:pt>
                <c:pt idx="2">
                  <c:v>707</c:v>
                </c:pt>
                <c:pt idx="3">
                  <c:v>552</c:v>
                </c:pt>
                <c:pt idx="4">
                  <c:v>536</c:v>
                </c:pt>
                <c:pt idx="5">
                  <c:v>515</c:v>
                </c:pt>
                <c:pt idx="6">
                  <c:v>492</c:v>
                </c:pt>
                <c:pt idx="7">
                  <c:v>487</c:v>
                </c:pt>
                <c:pt idx="8">
                  <c:v>463</c:v>
                </c:pt>
                <c:pt idx="9">
                  <c:v>460.38108516323922</c:v>
                </c:pt>
                <c:pt idx="10">
                  <c:v>400</c:v>
                </c:pt>
                <c:pt idx="11">
                  <c:v>387</c:v>
                </c:pt>
                <c:pt idx="12">
                  <c:v>380</c:v>
                </c:pt>
                <c:pt idx="13">
                  <c:v>332</c:v>
                </c:pt>
                <c:pt idx="14">
                  <c:v>265</c:v>
                </c:pt>
                <c:pt idx="15">
                  <c:v>251</c:v>
                </c:pt>
                <c:pt idx="16">
                  <c:v>248</c:v>
                </c:pt>
                <c:pt idx="17">
                  <c:v>234</c:v>
                </c:pt>
                <c:pt idx="18">
                  <c:v>230</c:v>
                </c:pt>
                <c:pt idx="19">
                  <c:v>227</c:v>
                </c:pt>
                <c:pt idx="20">
                  <c:v>211</c:v>
                </c:pt>
                <c:pt idx="21">
                  <c:v>194</c:v>
                </c:pt>
                <c:pt idx="22">
                  <c:v>194</c:v>
                </c:pt>
                <c:pt idx="23">
                  <c:v>157</c:v>
                </c:pt>
                <c:pt idx="24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165928"/>
        <c:axId val="578171808"/>
      </c:barChart>
      <c:catAx>
        <c:axId val="578165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71808"/>
        <c:crosses val="autoZero"/>
        <c:auto val="1"/>
        <c:lblAlgn val="ctr"/>
        <c:lblOffset val="100"/>
        <c:noMultiLvlLbl val="0"/>
      </c:catAx>
      <c:valAx>
        <c:axId val="5781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6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5B-4E8D-8AC2-77DED5046A97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B-4E8D-8AC2-77DED5046A97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1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EEF-42D2-87EE-6F520958CE93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96-482A-8BC9-45099A27FF31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96-482A-8BC9-45099A27FF31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Romania</c:v>
                </c:pt>
                <c:pt idx="2">
                  <c:v>Lithuania</c:v>
                </c:pt>
                <c:pt idx="3">
                  <c:v>Latvia</c:v>
                </c:pt>
                <c:pt idx="4">
                  <c:v>Austria</c:v>
                </c:pt>
                <c:pt idx="5">
                  <c:v>Germany</c:v>
                </c:pt>
                <c:pt idx="6">
                  <c:v>Ireland</c:v>
                </c:pt>
                <c:pt idx="7">
                  <c:v>Finland</c:v>
                </c:pt>
                <c:pt idx="8">
                  <c:v>Slovenia</c:v>
                </c:pt>
                <c:pt idx="9">
                  <c:v>United Kingdom</c:v>
                </c:pt>
                <c:pt idx="10">
                  <c:v>EU</c:v>
                </c:pt>
                <c:pt idx="11">
                  <c:v>Denmark</c:v>
                </c:pt>
                <c:pt idx="12">
                  <c:v>Slovakia</c:v>
                </c:pt>
                <c:pt idx="13">
                  <c:v>Belgium</c:v>
                </c:pt>
                <c:pt idx="14">
                  <c:v>Spain</c:v>
                </c:pt>
                <c:pt idx="15">
                  <c:v>Czech Republic</c:v>
                </c:pt>
                <c:pt idx="16">
                  <c:v>Malta</c:v>
                </c:pt>
                <c:pt idx="17">
                  <c:v>Královéhradecký kraj</c:v>
                </c:pt>
                <c:pt idx="18">
                  <c:v>France</c:v>
                </c:pt>
                <c:pt idx="19">
                  <c:v>Luxembourg</c:v>
                </c:pt>
                <c:pt idx="20">
                  <c:v>Sweden</c:v>
                </c:pt>
                <c:pt idx="21">
                  <c:v>Italy</c:v>
                </c:pt>
                <c:pt idx="22">
                  <c:v>Croatia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2985</c:v>
                </c:pt>
                <c:pt idx="1">
                  <c:v>2358</c:v>
                </c:pt>
                <c:pt idx="2">
                  <c:v>2340</c:v>
                </c:pt>
                <c:pt idx="3">
                  <c:v>1708</c:v>
                </c:pt>
                <c:pt idx="4">
                  <c:v>1626</c:v>
                </c:pt>
                <c:pt idx="5">
                  <c:v>1602</c:v>
                </c:pt>
                <c:pt idx="6">
                  <c:v>1592</c:v>
                </c:pt>
                <c:pt idx="7">
                  <c:v>1492</c:v>
                </c:pt>
                <c:pt idx="8">
                  <c:v>1470</c:v>
                </c:pt>
                <c:pt idx="9">
                  <c:v>1463</c:v>
                </c:pt>
                <c:pt idx="10">
                  <c:v>1442</c:v>
                </c:pt>
                <c:pt idx="11">
                  <c:v>1427</c:v>
                </c:pt>
                <c:pt idx="12">
                  <c:v>1423</c:v>
                </c:pt>
                <c:pt idx="13">
                  <c:v>1341</c:v>
                </c:pt>
                <c:pt idx="14">
                  <c:v>1263</c:v>
                </c:pt>
                <c:pt idx="15">
                  <c:v>1244</c:v>
                </c:pt>
                <c:pt idx="16">
                  <c:v>1230</c:v>
                </c:pt>
                <c:pt idx="17">
                  <c:v>1086.1435459509703</c:v>
                </c:pt>
                <c:pt idx="18">
                  <c:v>1068</c:v>
                </c:pt>
                <c:pt idx="19">
                  <c:v>1025</c:v>
                </c:pt>
                <c:pt idx="20">
                  <c:v>1007</c:v>
                </c:pt>
                <c:pt idx="21">
                  <c:v>973</c:v>
                </c:pt>
                <c:pt idx="22">
                  <c:v>958</c:v>
                </c:pt>
                <c:pt idx="23">
                  <c:v>840</c:v>
                </c:pt>
                <c:pt idx="24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6781016"/>
        <c:axId val="326785328"/>
      </c:barChart>
      <c:catAx>
        <c:axId val="326781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85328"/>
        <c:crosses val="autoZero"/>
        <c:auto val="1"/>
        <c:lblAlgn val="ctr"/>
        <c:lblOffset val="100"/>
        <c:noMultiLvlLbl val="0"/>
      </c:catAx>
      <c:valAx>
        <c:axId val="32678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8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E-47AA-B90D-76AF769B24F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5E-47AA-B90D-76AF769B24F0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98-49BC-B996-47118F61ECBD}"/>
              </c:ext>
            </c:extLst>
          </c:dPt>
          <c:dPt>
            <c:idx val="1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91D-4E1E-8E3C-FBBC3AB1E9CD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51-4489-BAF9-621B7D41D385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5E-47AA-B90D-76AF769B24F0}"/>
              </c:ext>
            </c:extLst>
          </c:dPt>
          <c:cat>
            <c:strRef>
              <c:f>List1!$A$2:$A$26</c:f>
              <c:strCache>
                <c:ptCount val="25"/>
                <c:pt idx="0">
                  <c:v>Romania</c:v>
                </c:pt>
                <c:pt idx="1">
                  <c:v>Bulgaria</c:v>
                </c:pt>
                <c:pt idx="2">
                  <c:v>Germany</c:v>
                </c:pt>
                <c:pt idx="3">
                  <c:v>Ireland</c:v>
                </c:pt>
                <c:pt idx="4">
                  <c:v>Austria</c:v>
                </c:pt>
                <c:pt idx="5">
                  <c:v>Belgium</c:v>
                </c:pt>
                <c:pt idx="6">
                  <c:v>United Kingdom</c:v>
                </c:pt>
                <c:pt idx="7">
                  <c:v>Denmark</c:v>
                </c:pt>
                <c:pt idx="8">
                  <c:v>Lithuania</c:v>
                </c:pt>
                <c:pt idx="9">
                  <c:v>Spain</c:v>
                </c:pt>
                <c:pt idx="10">
                  <c:v>EU</c:v>
                </c:pt>
                <c:pt idx="11">
                  <c:v>Netherlands</c:v>
                </c:pt>
                <c:pt idx="12">
                  <c:v>Malta</c:v>
                </c:pt>
                <c:pt idx="13">
                  <c:v>Czech Republic</c:v>
                </c:pt>
                <c:pt idx="14">
                  <c:v>Sweden</c:v>
                </c:pt>
                <c:pt idx="15">
                  <c:v>Latvia</c:v>
                </c:pt>
                <c:pt idx="16">
                  <c:v>Finland</c:v>
                </c:pt>
                <c:pt idx="17">
                  <c:v>Královéhradecký kraj</c:v>
                </c:pt>
                <c:pt idx="18">
                  <c:v>Luxembourg</c:v>
                </c:pt>
                <c:pt idx="19">
                  <c:v>France</c:v>
                </c:pt>
                <c:pt idx="20">
                  <c:v>Slovakia</c:v>
                </c:pt>
                <c:pt idx="21">
                  <c:v>Slovenia</c:v>
                </c:pt>
                <c:pt idx="22">
                  <c:v>Croatia</c:v>
                </c:pt>
                <c:pt idx="23">
                  <c:v>Italy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454</c:v>
                </c:pt>
                <c:pt idx="1">
                  <c:v>418</c:v>
                </c:pt>
                <c:pt idx="2">
                  <c:v>342</c:v>
                </c:pt>
                <c:pt idx="3">
                  <c:v>336</c:v>
                </c:pt>
                <c:pt idx="4">
                  <c:v>318</c:v>
                </c:pt>
                <c:pt idx="5">
                  <c:v>283</c:v>
                </c:pt>
                <c:pt idx="6">
                  <c:v>255</c:v>
                </c:pt>
                <c:pt idx="7">
                  <c:v>233</c:v>
                </c:pt>
                <c:pt idx="8">
                  <c:v>214</c:v>
                </c:pt>
                <c:pt idx="9">
                  <c:v>212</c:v>
                </c:pt>
                <c:pt idx="10">
                  <c:v>211</c:v>
                </c:pt>
                <c:pt idx="11">
                  <c:v>207</c:v>
                </c:pt>
                <c:pt idx="12">
                  <c:v>181</c:v>
                </c:pt>
                <c:pt idx="13">
                  <c:v>176</c:v>
                </c:pt>
                <c:pt idx="14">
                  <c:v>173</c:v>
                </c:pt>
                <c:pt idx="15">
                  <c:v>170</c:v>
                </c:pt>
                <c:pt idx="16">
                  <c:v>154</c:v>
                </c:pt>
                <c:pt idx="17">
                  <c:v>147.95370047635646</c:v>
                </c:pt>
                <c:pt idx="18">
                  <c:v>146</c:v>
                </c:pt>
                <c:pt idx="19">
                  <c:v>140</c:v>
                </c:pt>
                <c:pt idx="20">
                  <c:v>128</c:v>
                </c:pt>
                <c:pt idx="21">
                  <c:v>115</c:v>
                </c:pt>
                <c:pt idx="22">
                  <c:v>76</c:v>
                </c:pt>
                <c:pt idx="23">
                  <c:v>75</c:v>
                </c:pt>
                <c:pt idx="2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6739584"/>
        <c:axId val="416732528"/>
      </c:barChart>
      <c:catAx>
        <c:axId val="4167395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732528"/>
        <c:crosses val="autoZero"/>
        <c:auto val="1"/>
        <c:lblAlgn val="ctr"/>
        <c:lblOffset val="100"/>
        <c:noMultiLvlLbl val="0"/>
      </c:catAx>
      <c:valAx>
        <c:axId val="41673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7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A-4967-82AE-9244C2DBB4F9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A-4967-82AE-9244C2DBB4F9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31-491B-9A48-91D30C19B83F}"/>
              </c:ext>
            </c:extLst>
          </c:dPt>
          <c:dPt>
            <c:idx val="2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31-491B-9A48-91D30C19B83F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Latvia</c:v>
                </c:pt>
                <c:pt idx="2">
                  <c:v>Lithuania</c:v>
                </c:pt>
                <c:pt idx="3">
                  <c:v>United Kingdom</c:v>
                </c:pt>
                <c:pt idx="4">
                  <c:v>Ireland</c:v>
                </c:pt>
                <c:pt idx="5">
                  <c:v>Slovakia</c:v>
                </c:pt>
                <c:pt idx="6">
                  <c:v>France</c:v>
                </c:pt>
                <c:pt idx="7">
                  <c:v>Malta</c:v>
                </c:pt>
                <c:pt idx="8">
                  <c:v>Denmark</c:v>
                </c:pt>
                <c:pt idx="9">
                  <c:v>EU</c:v>
                </c:pt>
                <c:pt idx="10">
                  <c:v>Germany</c:v>
                </c:pt>
                <c:pt idx="11">
                  <c:v>Finland</c:v>
                </c:pt>
                <c:pt idx="12">
                  <c:v>Slovenia</c:v>
                </c:pt>
                <c:pt idx="13">
                  <c:v>Belgium</c:v>
                </c:pt>
                <c:pt idx="14">
                  <c:v>Romania</c:v>
                </c:pt>
                <c:pt idx="15">
                  <c:v>Czech Republic</c:v>
                </c:pt>
                <c:pt idx="16">
                  <c:v>Netherlands</c:v>
                </c:pt>
                <c:pt idx="17">
                  <c:v>Spain</c:v>
                </c:pt>
                <c:pt idx="18">
                  <c:v>Austria</c:v>
                </c:pt>
                <c:pt idx="19">
                  <c:v>Croatia</c:v>
                </c:pt>
                <c:pt idx="20">
                  <c:v>Sweden</c:v>
                </c:pt>
                <c:pt idx="21">
                  <c:v>Královéhradecký kraj</c:v>
                </c:pt>
                <c:pt idx="22">
                  <c:v>Cyprus</c:v>
                </c:pt>
                <c:pt idx="23">
                  <c:v>Luxembourg</c:v>
                </c:pt>
                <c:pt idx="24">
                  <c:v>Italy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190</c:v>
                </c:pt>
                <c:pt idx="1">
                  <c:v>134</c:v>
                </c:pt>
                <c:pt idx="2">
                  <c:v>100</c:v>
                </c:pt>
                <c:pt idx="3">
                  <c:v>97</c:v>
                </c:pt>
                <c:pt idx="4">
                  <c:v>92</c:v>
                </c:pt>
                <c:pt idx="5">
                  <c:v>92</c:v>
                </c:pt>
                <c:pt idx="6">
                  <c:v>83</c:v>
                </c:pt>
                <c:pt idx="7">
                  <c:v>81</c:v>
                </c:pt>
                <c:pt idx="8">
                  <c:v>69</c:v>
                </c:pt>
                <c:pt idx="9">
                  <c:v>69</c:v>
                </c:pt>
                <c:pt idx="10">
                  <c:v>66</c:v>
                </c:pt>
                <c:pt idx="11">
                  <c:v>61</c:v>
                </c:pt>
                <c:pt idx="12">
                  <c:v>60</c:v>
                </c:pt>
                <c:pt idx="13">
                  <c:v>55</c:v>
                </c:pt>
                <c:pt idx="14">
                  <c:v>55</c:v>
                </c:pt>
                <c:pt idx="15">
                  <c:v>54</c:v>
                </c:pt>
                <c:pt idx="16">
                  <c:v>51</c:v>
                </c:pt>
                <c:pt idx="17">
                  <c:v>50</c:v>
                </c:pt>
                <c:pt idx="18">
                  <c:v>47</c:v>
                </c:pt>
                <c:pt idx="19">
                  <c:v>44</c:v>
                </c:pt>
                <c:pt idx="20">
                  <c:v>37</c:v>
                </c:pt>
                <c:pt idx="21">
                  <c:v>30.679969792029741</c:v>
                </c:pt>
                <c:pt idx="22">
                  <c:v>23</c:v>
                </c:pt>
                <c:pt idx="23">
                  <c:v>23</c:v>
                </c:pt>
                <c:pt idx="2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81711856"/>
        <c:axId val="1081709896"/>
      </c:barChart>
      <c:catAx>
        <c:axId val="10817118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709896"/>
        <c:crosses val="autoZero"/>
        <c:auto val="1"/>
        <c:lblAlgn val="ctr"/>
        <c:lblOffset val="100"/>
        <c:noMultiLvlLbl val="0"/>
      </c:catAx>
      <c:valAx>
        <c:axId val="108170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71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6-4746-806C-7FBE91B26DF1}"/>
              </c:ext>
            </c:extLst>
          </c:dPt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6-4AD0-9733-1DB1C009640E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76-4AD0-9733-1DB1C009640E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86-4746-806C-7FBE91B26DF1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76-4AD0-9733-1DB1C009640E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76-4AD0-9733-1DB1C009640E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Austria</c:v>
                </c:pt>
                <c:pt idx="2">
                  <c:v>Germany</c:v>
                </c:pt>
                <c:pt idx="3">
                  <c:v>Romania</c:v>
                </c:pt>
                <c:pt idx="4">
                  <c:v>Lithuania</c:v>
                </c:pt>
                <c:pt idx="5">
                  <c:v>Slovakia</c:v>
                </c:pt>
                <c:pt idx="6">
                  <c:v>Czech Republic</c:v>
                </c:pt>
                <c:pt idx="7">
                  <c:v>Královéhradecký kraj</c:v>
                </c:pt>
                <c:pt idx="8">
                  <c:v>Belgium</c:v>
                </c:pt>
                <c:pt idx="9">
                  <c:v>Malta</c:v>
                </c:pt>
                <c:pt idx="10">
                  <c:v>EU</c:v>
                </c:pt>
                <c:pt idx="11">
                  <c:v>Latvia</c:v>
                </c:pt>
                <c:pt idx="12">
                  <c:v>Slovenia</c:v>
                </c:pt>
                <c:pt idx="13">
                  <c:v>France</c:v>
                </c:pt>
                <c:pt idx="14">
                  <c:v>Spain</c:v>
                </c:pt>
                <c:pt idx="15">
                  <c:v>Finland</c:v>
                </c:pt>
                <c:pt idx="16">
                  <c:v>Croatia</c:v>
                </c:pt>
                <c:pt idx="17">
                  <c:v>Denmark</c:v>
                </c:pt>
                <c:pt idx="18">
                  <c:v>Sweden</c:v>
                </c:pt>
                <c:pt idx="19">
                  <c:v>Luxembourg</c:v>
                </c:pt>
                <c:pt idx="20">
                  <c:v>United Kingdom</c:v>
                </c:pt>
                <c:pt idx="21">
                  <c:v>Ireland</c:v>
                </c:pt>
                <c:pt idx="22">
                  <c:v>Italy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2835</c:v>
                </c:pt>
                <c:pt idx="1">
                  <c:v>2374</c:v>
                </c:pt>
                <c:pt idx="2">
                  <c:v>2371</c:v>
                </c:pt>
                <c:pt idx="3">
                  <c:v>2078</c:v>
                </c:pt>
                <c:pt idx="4">
                  <c:v>1982</c:v>
                </c:pt>
                <c:pt idx="5">
                  <c:v>1894</c:v>
                </c:pt>
                <c:pt idx="6">
                  <c:v>1793</c:v>
                </c:pt>
                <c:pt idx="7">
                  <c:v>1636.0230045311955</c:v>
                </c:pt>
                <c:pt idx="8">
                  <c:v>1628</c:v>
                </c:pt>
                <c:pt idx="9">
                  <c:v>1535</c:v>
                </c:pt>
                <c:pt idx="10">
                  <c:v>1510</c:v>
                </c:pt>
                <c:pt idx="11">
                  <c:v>1443</c:v>
                </c:pt>
                <c:pt idx="12">
                  <c:v>1376</c:v>
                </c:pt>
                <c:pt idx="13">
                  <c:v>1359</c:v>
                </c:pt>
                <c:pt idx="14">
                  <c:v>1306</c:v>
                </c:pt>
                <c:pt idx="15">
                  <c:v>1292</c:v>
                </c:pt>
                <c:pt idx="16">
                  <c:v>1193</c:v>
                </c:pt>
                <c:pt idx="17">
                  <c:v>1182</c:v>
                </c:pt>
                <c:pt idx="18">
                  <c:v>1141</c:v>
                </c:pt>
                <c:pt idx="19">
                  <c:v>1135</c:v>
                </c:pt>
                <c:pt idx="20">
                  <c:v>1098</c:v>
                </c:pt>
                <c:pt idx="21">
                  <c:v>1061</c:v>
                </c:pt>
                <c:pt idx="22">
                  <c:v>1025</c:v>
                </c:pt>
                <c:pt idx="23">
                  <c:v>912</c:v>
                </c:pt>
                <c:pt idx="24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9216"/>
        <c:axId val="964283136"/>
      </c:barChart>
      <c:catAx>
        <c:axId val="9642792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83136"/>
        <c:crosses val="autoZero"/>
        <c:auto val="1"/>
        <c:lblAlgn val="ctr"/>
        <c:lblOffset val="100"/>
        <c:noMultiLvlLbl val="0"/>
      </c:catAx>
      <c:valAx>
        <c:axId val="9642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7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5-48B8-87F5-6C41F40DEDB5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5-48B8-87F5-6C41F40DEDB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CEE-4125-8947-2EA73F4132E2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5-48B8-87F5-6C41F40DEDB5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867-4802-A495-8C5CBAFCCD2C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5-48B8-87F5-6C41F40DEDB5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75-48B8-87F5-6C41F40DEDB5}"/>
              </c:ext>
            </c:extLst>
          </c:dPt>
          <c:cat>
            <c:strRef>
              <c:f>List1!$A$2:$A$26</c:f>
              <c:strCache>
                <c:ptCount val="25"/>
                <c:pt idx="0">
                  <c:v>Romania</c:v>
                </c:pt>
                <c:pt idx="1">
                  <c:v>Germany</c:v>
                </c:pt>
                <c:pt idx="2">
                  <c:v>Luxembourg</c:v>
                </c:pt>
                <c:pt idx="3">
                  <c:v>Croatia</c:v>
                </c:pt>
                <c:pt idx="4">
                  <c:v>Finland</c:v>
                </c:pt>
                <c:pt idx="5">
                  <c:v>Slovakia</c:v>
                </c:pt>
                <c:pt idx="6">
                  <c:v>Slovenia</c:v>
                </c:pt>
                <c:pt idx="7">
                  <c:v>Belgium</c:v>
                </c:pt>
                <c:pt idx="8">
                  <c:v>Denmark</c:v>
                </c:pt>
                <c:pt idx="9">
                  <c:v>Czech Republic</c:v>
                </c:pt>
                <c:pt idx="10">
                  <c:v>United Kingdom</c:v>
                </c:pt>
                <c:pt idx="11">
                  <c:v>Královéhradecký kraj</c:v>
                </c:pt>
                <c:pt idx="12">
                  <c:v>EU</c:v>
                </c:pt>
                <c:pt idx="13">
                  <c:v>France</c:v>
                </c:pt>
                <c:pt idx="14">
                  <c:v>Austria</c:v>
                </c:pt>
                <c:pt idx="15">
                  <c:v>Spain</c:v>
                </c:pt>
                <c:pt idx="16">
                  <c:v>Latvia</c:v>
                </c:pt>
                <c:pt idx="17">
                  <c:v>Lithuania</c:v>
                </c:pt>
                <c:pt idx="18">
                  <c:v>Ireland</c:v>
                </c:pt>
                <c:pt idx="19">
                  <c:v>Italy</c:v>
                </c:pt>
                <c:pt idx="20">
                  <c:v>Sweden</c:v>
                </c:pt>
                <c:pt idx="21">
                  <c:v>Netherlands</c:v>
                </c:pt>
                <c:pt idx="22">
                  <c:v>Bulgaria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80</c:v>
                </c:pt>
                <c:pt idx="1">
                  <c:v>47</c:v>
                </c:pt>
                <c:pt idx="2">
                  <c:v>44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42</c:v>
                </c:pt>
                <c:pt idx="7">
                  <c:v>41</c:v>
                </c:pt>
                <c:pt idx="8">
                  <c:v>38</c:v>
                </c:pt>
                <c:pt idx="9">
                  <c:v>35</c:v>
                </c:pt>
                <c:pt idx="10">
                  <c:v>31</c:v>
                </c:pt>
                <c:pt idx="11">
                  <c:v>30.135354943650515</c:v>
                </c:pt>
                <c:pt idx="12">
                  <c:v>30</c:v>
                </c:pt>
                <c:pt idx="13">
                  <c:v>28</c:v>
                </c:pt>
                <c:pt idx="14">
                  <c:v>25</c:v>
                </c:pt>
                <c:pt idx="15">
                  <c:v>25</c:v>
                </c:pt>
                <c:pt idx="16">
                  <c:v>24</c:v>
                </c:pt>
                <c:pt idx="17">
                  <c:v>22</c:v>
                </c:pt>
                <c:pt idx="18">
                  <c:v>20</c:v>
                </c:pt>
                <c:pt idx="19">
                  <c:v>20</c:v>
                </c:pt>
                <c:pt idx="20">
                  <c:v>17</c:v>
                </c:pt>
                <c:pt idx="21">
                  <c:v>10</c:v>
                </c:pt>
                <c:pt idx="22">
                  <c:v>8</c:v>
                </c:pt>
                <c:pt idx="23">
                  <c:v>5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8120352"/>
        <c:axId val="458123096"/>
      </c:barChart>
      <c:catAx>
        <c:axId val="4581203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23096"/>
        <c:crosses val="autoZero"/>
        <c:auto val="1"/>
        <c:lblAlgn val="ctr"/>
        <c:lblOffset val="100"/>
        <c:noMultiLvlLbl val="0"/>
      </c:catAx>
      <c:valAx>
        <c:axId val="45812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2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9-4813-A442-579F62B0FCCF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A9-4813-A442-579F62B0FCCF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A9-4813-A442-579F62B0FCCF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53A-4C71-869B-BA4E6A749CBB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A9-4813-A442-579F62B0FCCF}"/>
              </c:ext>
            </c:extLst>
          </c:dPt>
          <c:cat>
            <c:strRef>
              <c:f>List1!$A$2:$A$26</c:f>
              <c:strCache>
                <c:ptCount val="25"/>
                <c:pt idx="0">
                  <c:v>Latvia</c:v>
                </c:pt>
                <c:pt idx="1">
                  <c:v>Germany</c:v>
                </c:pt>
                <c:pt idx="2">
                  <c:v>Lithuania</c:v>
                </c:pt>
                <c:pt idx="3">
                  <c:v>Finland</c:v>
                </c:pt>
                <c:pt idx="4">
                  <c:v>Luxembourg</c:v>
                </c:pt>
                <c:pt idx="5">
                  <c:v>France</c:v>
                </c:pt>
                <c:pt idx="6">
                  <c:v>Sweden</c:v>
                </c:pt>
                <c:pt idx="7">
                  <c:v>Austria</c:v>
                </c:pt>
                <c:pt idx="8">
                  <c:v>Slovakia</c:v>
                </c:pt>
                <c:pt idx="9">
                  <c:v>Denmark</c:v>
                </c:pt>
                <c:pt idx="10">
                  <c:v>Croatia</c:v>
                </c:pt>
                <c:pt idx="11">
                  <c:v>EU</c:v>
                </c:pt>
                <c:pt idx="12">
                  <c:v>Czech Republic</c:v>
                </c:pt>
                <c:pt idx="13">
                  <c:v>Slovenia</c:v>
                </c:pt>
                <c:pt idx="14">
                  <c:v>Královéhradecký kraj</c:v>
                </c:pt>
                <c:pt idx="15">
                  <c:v>Malta</c:v>
                </c:pt>
                <c:pt idx="16">
                  <c:v>Belgium</c:v>
                </c:pt>
                <c:pt idx="17">
                  <c:v>Romania</c:v>
                </c:pt>
                <c:pt idx="18">
                  <c:v>United Kingdom</c:v>
                </c:pt>
                <c:pt idx="19">
                  <c:v>Ireland</c:v>
                </c:pt>
                <c:pt idx="20">
                  <c:v>Bulgaria</c:v>
                </c:pt>
                <c:pt idx="21">
                  <c:v>Spain</c:v>
                </c:pt>
                <c:pt idx="22">
                  <c:v>Italy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478</c:v>
                </c:pt>
                <c:pt idx="1">
                  <c:v>349</c:v>
                </c:pt>
                <c:pt idx="2">
                  <c:v>270</c:v>
                </c:pt>
                <c:pt idx="3">
                  <c:v>265</c:v>
                </c:pt>
                <c:pt idx="4">
                  <c:v>244</c:v>
                </c:pt>
                <c:pt idx="5">
                  <c:v>210</c:v>
                </c:pt>
                <c:pt idx="6">
                  <c:v>206</c:v>
                </c:pt>
                <c:pt idx="7">
                  <c:v>204</c:v>
                </c:pt>
                <c:pt idx="8">
                  <c:v>204</c:v>
                </c:pt>
                <c:pt idx="9">
                  <c:v>177</c:v>
                </c:pt>
                <c:pt idx="10">
                  <c:v>162</c:v>
                </c:pt>
                <c:pt idx="11">
                  <c:v>152</c:v>
                </c:pt>
                <c:pt idx="12">
                  <c:v>134</c:v>
                </c:pt>
                <c:pt idx="13">
                  <c:v>108</c:v>
                </c:pt>
                <c:pt idx="14">
                  <c:v>103.11374462646684</c:v>
                </c:pt>
                <c:pt idx="15">
                  <c:v>102</c:v>
                </c:pt>
                <c:pt idx="16">
                  <c:v>101</c:v>
                </c:pt>
                <c:pt idx="17">
                  <c:v>67</c:v>
                </c:pt>
                <c:pt idx="18">
                  <c:v>64</c:v>
                </c:pt>
                <c:pt idx="19">
                  <c:v>56</c:v>
                </c:pt>
                <c:pt idx="20">
                  <c:v>47</c:v>
                </c:pt>
                <c:pt idx="21">
                  <c:v>19</c:v>
                </c:pt>
                <c:pt idx="22">
                  <c:v>16</c:v>
                </c:pt>
                <c:pt idx="23">
                  <c:v>9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1642424"/>
        <c:axId val="751644776"/>
      </c:barChart>
      <c:catAx>
        <c:axId val="751642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44776"/>
        <c:crosses val="autoZero"/>
        <c:auto val="1"/>
        <c:lblAlgn val="ctr"/>
        <c:lblOffset val="100"/>
        <c:noMultiLvlLbl val="0"/>
      </c:catAx>
      <c:valAx>
        <c:axId val="75164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4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50–64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B-4A9D-AA3A-7038E2E62467}"/>
              </c:ext>
            </c:extLst>
          </c:dPt>
          <c:dPt>
            <c:idx val="2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731-491E-8BE6-EE439B394E15}"/>
              </c:ext>
            </c:extLst>
          </c:dPt>
          <c:dPt>
            <c:idx val="2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3B-4A9D-AA3A-7038E2E62467}"/>
              </c:ext>
            </c:extLst>
          </c:dPt>
          <c:cat>
            <c:strRef>
              <c:f>List1!$A$2:$A$31</c:f>
              <c:strCache>
                <c:ptCount val="30"/>
                <c:pt idx="0">
                  <c:v>Germany</c:v>
                </c:pt>
                <c:pt idx="1">
                  <c:v>Slovenia</c:v>
                </c:pt>
                <c:pt idx="2">
                  <c:v>Croatia</c:v>
                </c:pt>
                <c:pt idx="3">
                  <c:v>Lithuania</c:v>
                </c:pt>
                <c:pt idx="4">
                  <c:v>Italy</c:v>
                </c:pt>
                <c:pt idx="5">
                  <c:v>Austria</c:v>
                </c:pt>
                <c:pt idx="6">
                  <c:v>Netherlands</c:v>
                </c:pt>
                <c:pt idx="7">
                  <c:v>Latvia</c:v>
                </c:pt>
                <c:pt idx="8">
                  <c:v>Portugal</c:v>
                </c:pt>
                <c:pt idx="9">
                  <c:v>Bulgaria</c:v>
                </c:pt>
                <c:pt idx="10">
                  <c:v>Poland</c:v>
                </c:pt>
                <c:pt idx="11">
                  <c:v>European Union (28)</c:v>
                </c:pt>
                <c:pt idx="12">
                  <c:v>Slovakia</c:v>
                </c:pt>
                <c:pt idx="13">
                  <c:v>Finland</c:v>
                </c:pt>
                <c:pt idx="14">
                  <c:v>Belgium</c:v>
                </c:pt>
                <c:pt idx="15">
                  <c:v>Spain</c:v>
                </c:pt>
                <c:pt idx="16">
                  <c:v>Hungary</c:v>
                </c:pt>
                <c:pt idx="17">
                  <c:v>Greece</c:v>
                </c:pt>
                <c:pt idx="18">
                  <c:v>Estonia</c:v>
                </c:pt>
                <c:pt idx="19">
                  <c:v>Denmark</c:v>
                </c:pt>
                <c:pt idx="20">
                  <c:v>Luxembourg</c:v>
                </c:pt>
                <c:pt idx="21">
                  <c:v>Malta</c:v>
                </c:pt>
                <c:pt idx="22">
                  <c:v>Czech Republic</c:v>
                </c:pt>
                <c:pt idx="23">
                  <c:v>Královéhradecký kraj</c:v>
                </c:pt>
                <c:pt idx="24">
                  <c:v>France</c:v>
                </c:pt>
                <c:pt idx="25">
                  <c:v>United Kingdom</c:v>
                </c:pt>
                <c:pt idx="26">
                  <c:v>Romania</c:v>
                </c:pt>
                <c:pt idx="27">
                  <c:v>Sweden</c:v>
                </c:pt>
                <c:pt idx="28">
                  <c:v>Cyprus</c:v>
                </c:pt>
                <c:pt idx="29">
                  <c:v>Ireland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0.224</c:v>
                </c:pt>
                <c:pt idx="1">
                  <c:v>0.218</c:v>
                </c:pt>
                <c:pt idx="2">
                  <c:v>0.21640000000000001</c:v>
                </c:pt>
                <c:pt idx="3">
                  <c:v>0.21379999999999999</c:v>
                </c:pt>
                <c:pt idx="4">
                  <c:v>0.21049999999999999</c:v>
                </c:pt>
                <c:pt idx="5">
                  <c:v>0.20979999999999999</c:v>
                </c:pt>
                <c:pt idx="6">
                  <c:v>0.20730000000000001</c:v>
                </c:pt>
                <c:pt idx="7">
                  <c:v>0.20710000000000001</c:v>
                </c:pt>
                <c:pt idx="8">
                  <c:v>0.20610000000000001</c:v>
                </c:pt>
                <c:pt idx="9">
                  <c:v>0.20449999999999999</c:v>
                </c:pt>
                <c:pt idx="10">
                  <c:v>0.2044</c:v>
                </c:pt>
                <c:pt idx="11">
                  <c:v>0.20219999999999999</c:v>
                </c:pt>
                <c:pt idx="12">
                  <c:v>0.20180000000000001</c:v>
                </c:pt>
                <c:pt idx="13">
                  <c:v>0.20169999999999999</c:v>
                </c:pt>
                <c:pt idx="14">
                  <c:v>0.20069999999999999</c:v>
                </c:pt>
                <c:pt idx="15">
                  <c:v>0.20019999999999999</c:v>
                </c:pt>
                <c:pt idx="16">
                  <c:v>0.1981</c:v>
                </c:pt>
                <c:pt idx="17">
                  <c:v>0.1966</c:v>
                </c:pt>
                <c:pt idx="18">
                  <c:v>0.19570000000000001</c:v>
                </c:pt>
                <c:pt idx="19">
                  <c:v>0.1951</c:v>
                </c:pt>
                <c:pt idx="20">
                  <c:v>0.1946</c:v>
                </c:pt>
                <c:pt idx="21">
                  <c:v>0.19309999999999999</c:v>
                </c:pt>
                <c:pt idx="22">
                  <c:v>0.19270000000000001</c:v>
                </c:pt>
                <c:pt idx="23">
                  <c:v>0.19259999999999999</c:v>
                </c:pt>
                <c:pt idx="24">
                  <c:v>0.19220000000000001</c:v>
                </c:pt>
                <c:pt idx="25">
                  <c:v>0.18740000000000001</c:v>
                </c:pt>
                <c:pt idx="26">
                  <c:v>0.1857</c:v>
                </c:pt>
                <c:pt idx="27">
                  <c:v>0.18110000000000001</c:v>
                </c:pt>
                <c:pt idx="28">
                  <c:v>0.18010000000000001</c:v>
                </c:pt>
                <c:pt idx="29">
                  <c:v>0.17030000000000001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85368"/>
        <c:axId val="936477136"/>
      </c:barChart>
      <c:catAx>
        <c:axId val="9364853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77136"/>
        <c:crosses val="autoZero"/>
        <c:auto val="1"/>
        <c:lblAlgn val="ctr"/>
        <c:lblOffset val="100"/>
        <c:noMultiLvlLbl val="0"/>
      </c:catAx>
      <c:valAx>
        <c:axId val="9364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50–64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8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2D4-42E7-93A3-89C24822BB08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06-4FAC-9AE9-7B08C14F9503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3C-428C-A65A-2AB68C6F6DCE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06-4FAC-9AE9-7B08C14F9503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3C-428C-A65A-2AB68C6F6DCE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3C-428C-A65A-2AB68C6F6DCE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Lithuania</c:v>
                </c:pt>
                <c:pt idx="3">
                  <c:v>Bulgaria</c:v>
                </c:pt>
                <c:pt idx="4">
                  <c:v>Czech Republic</c:v>
                </c:pt>
                <c:pt idx="5">
                  <c:v>Romania</c:v>
                </c:pt>
                <c:pt idx="6">
                  <c:v>Luxembourg</c:v>
                </c:pt>
                <c:pt idx="7">
                  <c:v>Belgium</c:v>
                </c:pt>
                <c:pt idx="8">
                  <c:v>Královéhradecký kraj</c:v>
                </c:pt>
                <c:pt idx="9">
                  <c:v>Slovakia</c:v>
                </c:pt>
                <c:pt idx="10">
                  <c:v>EU</c:v>
                </c:pt>
                <c:pt idx="11">
                  <c:v>Finland</c:v>
                </c:pt>
                <c:pt idx="12">
                  <c:v>France</c:v>
                </c:pt>
                <c:pt idx="13">
                  <c:v>Slovenia</c:v>
                </c:pt>
                <c:pt idx="14">
                  <c:v>Croatia</c:v>
                </c:pt>
                <c:pt idx="15">
                  <c:v>Latvia</c:v>
                </c:pt>
                <c:pt idx="16">
                  <c:v>Denmark</c:v>
                </c:pt>
                <c:pt idx="17">
                  <c:v>Sweden</c:v>
                </c:pt>
                <c:pt idx="18">
                  <c:v>United Kingdom</c:v>
                </c:pt>
                <c:pt idx="19">
                  <c:v>Italy</c:v>
                </c:pt>
                <c:pt idx="20">
                  <c:v>Spain</c:v>
                </c:pt>
                <c:pt idx="21">
                  <c:v>Netherlands</c:v>
                </c:pt>
                <c:pt idx="22">
                  <c:v>Ireland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3024</c:v>
                </c:pt>
                <c:pt idx="1">
                  <c:v>2813</c:v>
                </c:pt>
                <c:pt idx="2">
                  <c:v>1826</c:v>
                </c:pt>
                <c:pt idx="3">
                  <c:v>1712</c:v>
                </c:pt>
                <c:pt idx="4">
                  <c:v>1645</c:v>
                </c:pt>
                <c:pt idx="5">
                  <c:v>1590</c:v>
                </c:pt>
                <c:pt idx="6">
                  <c:v>1485</c:v>
                </c:pt>
                <c:pt idx="7">
                  <c:v>1483</c:v>
                </c:pt>
                <c:pt idx="8">
                  <c:v>1474.9985476937377</c:v>
                </c:pt>
                <c:pt idx="9">
                  <c:v>1443</c:v>
                </c:pt>
                <c:pt idx="10">
                  <c:v>1233</c:v>
                </c:pt>
                <c:pt idx="11">
                  <c:v>1211</c:v>
                </c:pt>
                <c:pt idx="12">
                  <c:v>1152</c:v>
                </c:pt>
                <c:pt idx="13">
                  <c:v>1082</c:v>
                </c:pt>
                <c:pt idx="14">
                  <c:v>993</c:v>
                </c:pt>
                <c:pt idx="15">
                  <c:v>956</c:v>
                </c:pt>
                <c:pt idx="16">
                  <c:v>788</c:v>
                </c:pt>
                <c:pt idx="17">
                  <c:v>788</c:v>
                </c:pt>
                <c:pt idx="18">
                  <c:v>785</c:v>
                </c:pt>
                <c:pt idx="19">
                  <c:v>773</c:v>
                </c:pt>
                <c:pt idx="20">
                  <c:v>756</c:v>
                </c:pt>
                <c:pt idx="21">
                  <c:v>722</c:v>
                </c:pt>
                <c:pt idx="22">
                  <c:v>577</c:v>
                </c:pt>
                <c:pt idx="23">
                  <c:v>570</c:v>
                </c:pt>
                <c:pt idx="2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81727536"/>
        <c:axId val="1081717736"/>
      </c:barChart>
      <c:catAx>
        <c:axId val="10817275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717736"/>
        <c:crosses val="autoZero"/>
        <c:auto val="1"/>
        <c:lblAlgn val="ctr"/>
        <c:lblOffset val="100"/>
        <c:noMultiLvlLbl val="0"/>
      </c:catAx>
      <c:valAx>
        <c:axId val="108171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72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57E-4DAB-8701-29915B90A9D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ED9-47B0-8EE7-C63AC762AB6E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F2-40FA-B260-DD92E7FF7292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6-4DAB-8CB0-1C648E5ACBC7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6-4DAB-8CB0-1C648E5ACBC7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6-4DAB-8CB0-1C648E5ACBC7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6-4DAB-8CB0-1C648E5ACBC7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Královéhradecký kraj</c:v>
                </c:pt>
                <c:pt idx="2">
                  <c:v>Czech Republic</c:v>
                </c:pt>
                <c:pt idx="3">
                  <c:v>Austria</c:v>
                </c:pt>
                <c:pt idx="4">
                  <c:v>Germany</c:v>
                </c:pt>
                <c:pt idx="5">
                  <c:v>Lithuania</c:v>
                </c:pt>
                <c:pt idx="6">
                  <c:v>Slovenia</c:v>
                </c:pt>
                <c:pt idx="7">
                  <c:v>Romania</c:v>
                </c:pt>
                <c:pt idx="8">
                  <c:v>Slovakia</c:v>
                </c:pt>
                <c:pt idx="9">
                  <c:v>EU</c:v>
                </c:pt>
                <c:pt idx="10">
                  <c:v>Finland</c:v>
                </c:pt>
                <c:pt idx="11">
                  <c:v>Malta</c:v>
                </c:pt>
                <c:pt idx="12">
                  <c:v>Latvia</c:v>
                </c:pt>
                <c:pt idx="13">
                  <c:v>Belgium</c:v>
                </c:pt>
                <c:pt idx="14">
                  <c:v>United Kingdom</c:v>
                </c:pt>
                <c:pt idx="15">
                  <c:v>France</c:v>
                </c:pt>
                <c:pt idx="16">
                  <c:v>Luxembourg</c:v>
                </c:pt>
                <c:pt idx="17">
                  <c:v>Croatia</c:v>
                </c:pt>
                <c:pt idx="18">
                  <c:v>Ireland</c:v>
                </c:pt>
                <c:pt idx="19">
                  <c:v>Spain</c:v>
                </c:pt>
                <c:pt idx="20">
                  <c:v>Italy</c:v>
                </c:pt>
                <c:pt idx="21">
                  <c:v>Sweden</c:v>
                </c:pt>
                <c:pt idx="22">
                  <c:v>Denmark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2261</c:v>
                </c:pt>
                <c:pt idx="1">
                  <c:v>1539.9892529336587</c:v>
                </c:pt>
                <c:pt idx="2">
                  <c:v>1435</c:v>
                </c:pt>
                <c:pt idx="3">
                  <c:v>1433</c:v>
                </c:pt>
                <c:pt idx="4">
                  <c:v>1269</c:v>
                </c:pt>
                <c:pt idx="5">
                  <c:v>1255</c:v>
                </c:pt>
                <c:pt idx="6">
                  <c:v>1083</c:v>
                </c:pt>
                <c:pt idx="7">
                  <c:v>1073</c:v>
                </c:pt>
                <c:pt idx="8">
                  <c:v>992</c:v>
                </c:pt>
                <c:pt idx="9">
                  <c:v>980</c:v>
                </c:pt>
                <c:pt idx="10">
                  <c:v>913</c:v>
                </c:pt>
                <c:pt idx="11">
                  <c:v>912</c:v>
                </c:pt>
                <c:pt idx="12">
                  <c:v>904</c:v>
                </c:pt>
                <c:pt idx="13">
                  <c:v>900</c:v>
                </c:pt>
                <c:pt idx="14">
                  <c:v>888</c:v>
                </c:pt>
                <c:pt idx="15">
                  <c:v>877</c:v>
                </c:pt>
                <c:pt idx="16">
                  <c:v>853</c:v>
                </c:pt>
                <c:pt idx="17">
                  <c:v>835</c:v>
                </c:pt>
                <c:pt idx="18">
                  <c:v>734</c:v>
                </c:pt>
                <c:pt idx="19">
                  <c:v>717</c:v>
                </c:pt>
                <c:pt idx="20">
                  <c:v>703</c:v>
                </c:pt>
                <c:pt idx="21">
                  <c:v>692</c:v>
                </c:pt>
                <c:pt idx="22">
                  <c:v>678</c:v>
                </c:pt>
                <c:pt idx="23">
                  <c:v>570</c:v>
                </c:pt>
                <c:pt idx="24">
                  <c:v>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39755400"/>
        <c:axId val="339754224"/>
      </c:barChart>
      <c:catAx>
        <c:axId val="3397554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54224"/>
        <c:crosses val="autoZero"/>
        <c:auto val="1"/>
        <c:lblAlgn val="ctr"/>
        <c:lblOffset val="100"/>
        <c:noMultiLvlLbl val="0"/>
      </c:catAx>
      <c:valAx>
        <c:axId val="33975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5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DF-47D3-BCE6-92DF9A6DB98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415-40CB-B060-6A1697303F2F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DF-47D3-BCE6-92DF9A6DB98F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E1-4E74-BE86-0EA2D024D38C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DF-47D3-BCE6-92DF9A6DB98F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E1-4E74-BE86-0EA2D024D38C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E1-4E74-BE86-0EA2D024D38C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Bulgaria</c:v>
                </c:pt>
                <c:pt idx="3">
                  <c:v>Královéhradecký kraj</c:v>
                </c:pt>
                <c:pt idx="4">
                  <c:v>Czech Republic</c:v>
                </c:pt>
                <c:pt idx="5">
                  <c:v>Finland</c:v>
                </c:pt>
                <c:pt idx="6">
                  <c:v>Belgium</c:v>
                </c:pt>
                <c:pt idx="7">
                  <c:v>Slovenia</c:v>
                </c:pt>
                <c:pt idx="8">
                  <c:v>Latvia</c:v>
                </c:pt>
                <c:pt idx="9">
                  <c:v>Slovakia</c:v>
                </c:pt>
                <c:pt idx="10">
                  <c:v>EU</c:v>
                </c:pt>
                <c:pt idx="11">
                  <c:v>Lithuania</c:v>
                </c:pt>
                <c:pt idx="12">
                  <c:v>Sweden</c:v>
                </c:pt>
                <c:pt idx="13">
                  <c:v>Malta</c:v>
                </c:pt>
                <c:pt idx="14">
                  <c:v>France</c:v>
                </c:pt>
                <c:pt idx="15">
                  <c:v>Denmark</c:v>
                </c:pt>
                <c:pt idx="16">
                  <c:v>United Kingdom</c:v>
                </c:pt>
                <c:pt idx="17">
                  <c:v>Ireland</c:v>
                </c:pt>
                <c:pt idx="18">
                  <c:v>Croatia</c:v>
                </c:pt>
                <c:pt idx="19">
                  <c:v>Italy</c:v>
                </c:pt>
                <c:pt idx="20">
                  <c:v>Luxembourg</c:v>
                </c:pt>
                <c:pt idx="21">
                  <c:v>Romania</c:v>
                </c:pt>
                <c:pt idx="22">
                  <c:v>Spain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2870</c:v>
                </c:pt>
                <c:pt idx="1">
                  <c:v>2440</c:v>
                </c:pt>
                <c:pt idx="2">
                  <c:v>1773</c:v>
                </c:pt>
                <c:pt idx="3">
                  <c:v>1760.3767282444521</c:v>
                </c:pt>
                <c:pt idx="4">
                  <c:v>1729</c:v>
                </c:pt>
                <c:pt idx="5">
                  <c:v>1674</c:v>
                </c:pt>
                <c:pt idx="6">
                  <c:v>1600</c:v>
                </c:pt>
                <c:pt idx="7">
                  <c:v>1512</c:v>
                </c:pt>
                <c:pt idx="8">
                  <c:v>1511</c:v>
                </c:pt>
                <c:pt idx="9">
                  <c:v>1420</c:v>
                </c:pt>
                <c:pt idx="10">
                  <c:v>1389</c:v>
                </c:pt>
                <c:pt idx="11">
                  <c:v>1379</c:v>
                </c:pt>
                <c:pt idx="12">
                  <c:v>1290</c:v>
                </c:pt>
                <c:pt idx="13">
                  <c:v>1281</c:v>
                </c:pt>
                <c:pt idx="14">
                  <c:v>1269</c:v>
                </c:pt>
                <c:pt idx="15">
                  <c:v>1220</c:v>
                </c:pt>
                <c:pt idx="16">
                  <c:v>1170</c:v>
                </c:pt>
                <c:pt idx="17">
                  <c:v>1157</c:v>
                </c:pt>
                <c:pt idx="18">
                  <c:v>1117</c:v>
                </c:pt>
                <c:pt idx="19">
                  <c:v>990</c:v>
                </c:pt>
                <c:pt idx="20">
                  <c:v>968</c:v>
                </c:pt>
                <c:pt idx="21">
                  <c:v>961</c:v>
                </c:pt>
                <c:pt idx="22">
                  <c:v>925</c:v>
                </c:pt>
                <c:pt idx="23">
                  <c:v>903</c:v>
                </c:pt>
                <c:pt idx="24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899248"/>
        <c:axId val="1077903560"/>
      </c:barChart>
      <c:catAx>
        <c:axId val="10778992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03560"/>
        <c:crosses val="autoZero"/>
        <c:auto val="1"/>
        <c:lblAlgn val="ctr"/>
        <c:lblOffset val="100"/>
        <c:noMultiLvlLbl val="0"/>
      </c:catAx>
      <c:valAx>
        <c:axId val="107790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89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C-46E6-BDC0-4C2B755527DB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C-46E6-BDC0-4C2B755527DB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21-48CA-B36E-6E80D0E65F33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AC-46E6-BDC0-4C2B755527DB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AC-46E6-BDC0-4C2B755527DB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Bulgaria</c:v>
                </c:pt>
                <c:pt idx="3">
                  <c:v>Croatia</c:v>
                </c:pt>
                <c:pt idx="4">
                  <c:v>Romania</c:v>
                </c:pt>
                <c:pt idx="5">
                  <c:v>Lithuania</c:v>
                </c:pt>
                <c:pt idx="6">
                  <c:v>Slovenia</c:v>
                </c:pt>
                <c:pt idx="7">
                  <c:v>Latvia</c:v>
                </c:pt>
                <c:pt idx="8">
                  <c:v>Slovakia</c:v>
                </c:pt>
                <c:pt idx="9">
                  <c:v>Finland</c:v>
                </c:pt>
                <c:pt idx="10">
                  <c:v>EU</c:v>
                </c:pt>
                <c:pt idx="11">
                  <c:v>Královéhradecký kraj</c:v>
                </c:pt>
                <c:pt idx="12">
                  <c:v>Czech Republic</c:v>
                </c:pt>
                <c:pt idx="13">
                  <c:v>Luxembourg</c:v>
                </c:pt>
                <c:pt idx="14">
                  <c:v>Belgium</c:v>
                </c:pt>
                <c:pt idx="15">
                  <c:v>Italy</c:v>
                </c:pt>
                <c:pt idx="16">
                  <c:v>France</c:v>
                </c:pt>
                <c:pt idx="17">
                  <c:v>Netherlands</c:v>
                </c:pt>
                <c:pt idx="18">
                  <c:v>Sweden</c:v>
                </c:pt>
                <c:pt idx="19">
                  <c:v>Spain</c:v>
                </c:pt>
                <c:pt idx="20">
                  <c:v>Denmark</c:v>
                </c:pt>
                <c:pt idx="21">
                  <c:v>United Kingdom</c:v>
                </c:pt>
                <c:pt idx="22">
                  <c:v>Malta</c:v>
                </c:pt>
                <c:pt idx="23">
                  <c:v>Cyprus</c:v>
                </c:pt>
                <c:pt idx="24">
                  <c:v>Ireland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2884</c:v>
                </c:pt>
                <c:pt idx="1">
                  <c:v>2448</c:v>
                </c:pt>
                <c:pt idx="2">
                  <c:v>2322</c:v>
                </c:pt>
                <c:pt idx="3">
                  <c:v>2061</c:v>
                </c:pt>
                <c:pt idx="4">
                  <c:v>1979</c:v>
                </c:pt>
                <c:pt idx="5">
                  <c:v>1927</c:v>
                </c:pt>
                <c:pt idx="6">
                  <c:v>1820</c:v>
                </c:pt>
                <c:pt idx="7">
                  <c:v>1812</c:v>
                </c:pt>
                <c:pt idx="8">
                  <c:v>1711</c:v>
                </c:pt>
                <c:pt idx="9">
                  <c:v>1509</c:v>
                </c:pt>
                <c:pt idx="10">
                  <c:v>1451</c:v>
                </c:pt>
                <c:pt idx="11">
                  <c:v>1446.860113860811</c:v>
                </c:pt>
                <c:pt idx="12">
                  <c:v>1430</c:v>
                </c:pt>
                <c:pt idx="13">
                  <c:v>1210</c:v>
                </c:pt>
                <c:pt idx="14">
                  <c:v>1114</c:v>
                </c:pt>
                <c:pt idx="15">
                  <c:v>1112</c:v>
                </c:pt>
                <c:pt idx="16">
                  <c:v>1110</c:v>
                </c:pt>
                <c:pt idx="17">
                  <c:v>1028</c:v>
                </c:pt>
                <c:pt idx="18">
                  <c:v>1015</c:v>
                </c:pt>
                <c:pt idx="19">
                  <c:v>991</c:v>
                </c:pt>
                <c:pt idx="20">
                  <c:v>964</c:v>
                </c:pt>
                <c:pt idx="21">
                  <c:v>776</c:v>
                </c:pt>
                <c:pt idx="22">
                  <c:v>764</c:v>
                </c:pt>
                <c:pt idx="23">
                  <c:v>693</c:v>
                </c:pt>
                <c:pt idx="24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64879256"/>
        <c:axId val="464871024"/>
      </c:barChart>
      <c:catAx>
        <c:axId val="4648792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871024"/>
        <c:crosses val="autoZero"/>
        <c:auto val="1"/>
        <c:lblAlgn val="ctr"/>
        <c:lblOffset val="100"/>
        <c:noMultiLvlLbl val="0"/>
      </c:catAx>
      <c:valAx>
        <c:axId val="4648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87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DA-47D0-8765-2AAC4513445A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DA-47D0-8765-2AAC4513445A}"/>
              </c:ext>
            </c:extLst>
          </c:dPt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CEE-4125-8947-2EA73F4132E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DA-47D0-8765-2AAC4513445A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DA-47D0-8765-2AAC4513445A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DA-47D0-8765-2AAC4513445A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Romania</c:v>
                </c:pt>
                <c:pt idx="2">
                  <c:v>Latvia</c:v>
                </c:pt>
                <c:pt idx="3">
                  <c:v>Austria</c:v>
                </c:pt>
                <c:pt idx="4">
                  <c:v>Slovakia</c:v>
                </c:pt>
                <c:pt idx="5">
                  <c:v>Croatia</c:v>
                </c:pt>
                <c:pt idx="6">
                  <c:v>Lithuania</c:v>
                </c:pt>
                <c:pt idx="7">
                  <c:v>Slovenia</c:v>
                </c:pt>
                <c:pt idx="8">
                  <c:v>Germany</c:v>
                </c:pt>
                <c:pt idx="9">
                  <c:v>Královéhradecký kraj</c:v>
                </c:pt>
                <c:pt idx="10">
                  <c:v>Czech Republic</c:v>
                </c:pt>
                <c:pt idx="11">
                  <c:v>EU</c:v>
                </c:pt>
                <c:pt idx="12">
                  <c:v>Finland</c:v>
                </c:pt>
                <c:pt idx="13">
                  <c:v>Denmark</c:v>
                </c:pt>
                <c:pt idx="14">
                  <c:v>Sweden</c:v>
                </c:pt>
                <c:pt idx="15">
                  <c:v>Belgium</c:v>
                </c:pt>
                <c:pt idx="16">
                  <c:v>Netherlands</c:v>
                </c:pt>
                <c:pt idx="17">
                  <c:v>Luxembourg</c:v>
                </c:pt>
                <c:pt idx="18">
                  <c:v>United Kingdom</c:v>
                </c:pt>
                <c:pt idx="19">
                  <c:v>Italy</c:v>
                </c:pt>
                <c:pt idx="20">
                  <c:v>Spain</c:v>
                </c:pt>
                <c:pt idx="21">
                  <c:v>France</c:v>
                </c:pt>
                <c:pt idx="22">
                  <c:v>Ireland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158</c:v>
                </c:pt>
                <c:pt idx="1">
                  <c:v>158</c:v>
                </c:pt>
                <c:pt idx="2">
                  <c:v>149</c:v>
                </c:pt>
                <c:pt idx="3">
                  <c:v>129</c:v>
                </c:pt>
                <c:pt idx="4">
                  <c:v>127</c:v>
                </c:pt>
                <c:pt idx="5">
                  <c:v>114</c:v>
                </c:pt>
                <c:pt idx="6">
                  <c:v>112</c:v>
                </c:pt>
                <c:pt idx="7">
                  <c:v>100</c:v>
                </c:pt>
                <c:pt idx="8">
                  <c:v>95</c:v>
                </c:pt>
                <c:pt idx="9">
                  <c:v>86.523128847955263</c:v>
                </c:pt>
                <c:pt idx="10">
                  <c:v>79</c:v>
                </c:pt>
                <c:pt idx="11">
                  <c:v>78</c:v>
                </c:pt>
                <c:pt idx="12">
                  <c:v>68</c:v>
                </c:pt>
                <c:pt idx="13">
                  <c:v>61</c:v>
                </c:pt>
                <c:pt idx="14">
                  <c:v>56</c:v>
                </c:pt>
                <c:pt idx="15">
                  <c:v>46</c:v>
                </c:pt>
                <c:pt idx="16">
                  <c:v>46</c:v>
                </c:pt>
                <c:pt idx="17">
                  <c:v>44</c:v>
                </c:pt>
                <c:pt idx="18">
                  <c:v>42</c:v>
                </c:pt>
                <c:pt idx="19">
                  <c:v>41</c:v>
                </c:pt>
                <c:pt idx="20">
                  <c:v>41</c:v>
                </c:pt>
                <c:pt idx="21">
                  <c:v>38</c:v>
                </c:pt>
                <c:pt idx="22">
                  <c:v>38</c:v>
                </c:pt>
                <c:pt idx="23">
                  <c:v>27</c:v>
                </c:pt>
                <c:pt idx="2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64891408"/>
        <c:axId val="464884352"/>
      </c:barChart>
      <c:catAx>
        <c:axId val="4648914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884352"/>
        <c:crosses val="autoZero"/>
        <c:auto val="1"/>
        <c:lblAlgn val="ctr"/>
        <c:lblOffset val="100"/>
        <c:noMultiLvlLbl val="0"/>
      </c:catAx>
      <c:valAx>
        <c:axId val="4648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žen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7.842923169860053E-3"/>
              <c:y val="0.19878869612780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8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D-44C9-872E-7C3C9301FEAF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D-44C9-872E-7C3C9301FEAF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D-44C9-872E-7C3C9301FEAF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D-44C9-872E-7C3C9301FEAF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AD-44C9-872E-7C3C9301FEAF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Lithuania</c:v>
                </c:pt>
                <c:pt idx="3">
                  <c:v>Bulgaria</c:v>
                </c:pt>
                <c:pt idx="4">
                  <c:v>Latvia</c:v>
                </c:pt>
                <c:pt idx="5">
                  <c:v>Finland</c:v>
                </c:pt>
                <c:pt idx="6">
                  <c:v>Slovenia</c:v>
                </c:pt>
                <c:pt idx="7">
                  <c:v>Sweden</c:v>
                </c:pt>
                <c:pt idx="8">
                  <c:v>Královéhradecký kraj</c:v>
                </c:pt>
                <c:pt idx="9">
                  <c:v>Czech Republic</c:v>
                </c:pt>
                <c:pt idx="10">
                  <c:v>EU</c:v>
                </c:pt>
                <c:pt idx="11">
                  <c:v>Belgium</c:v>
                </c:pt>
                <c:pt idx="12">
                  <c:v>France</c:v>
                </c:pt>
                <c:pt idx="13">
                  <c:v>Croatia</c:v>
                </c:pt>
                <c:pt idx="14">
                  <c:v>Luxembourg</c:v>
                </c:pt>
                <c:pt idx="15">
                  <c:v>Denmark</c:v>
                </c:pt>
                <c:pt idx="16">
                  <c:v>Romania</c:v>
                </c:pt>
                <c:pt idx="17">
                  <c:v>Italy</c:v>
                </c:pt>
                <c:pt idx="18">
                  <c:v>Slovakia</c:v>
                </c:pt>
                <c:pt idx="19">
                  <c:v>Spain</c:v>
                </c:pt>
                <c:pt idx="20">
                  <c:v>Netherlands</c:v>
                </c:pt>
                <c:pt idx="21">
                  <c:v>United Kingdom</c:v>
                </c:pt>
                <c:pt idx="22">
                  <c:v>Ireland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261</c:v>
                </c:pt>
                <c:pt idx="1">
                  <c:v>248</c:v>
                </c:pt>
                <c:pt idx="2">
                  <c:v>190</c:v>
                </c:pt>
                <c:pt idx="3">
                  <c:v>167</c:v>
                </c:pt>
                <c:pt idx="4">
                  <c:v>166</c:v>
                </c:pt>
                <c:pt idx="5">
                  <c:v>163</c:v>
                </c:pt>
                <c:pt idx="6">
                  <c:v>163</c:v>
                </c:pt>
                <c:pt idx="7">
                  <c:v>136</c:v>
                </c:pt>
                <c:pt idx="8">
                  <c:v>130.18432329967473</c:v>
                </c:pt>
                <c:pt idx="9">
                  <c:v>129</c:v>
                </c:pt>
                <c:pt idx="10">
                  <c:v>117</c:v>
                </c:pt>
                <c:pt idx="11">
                  <c:v>112</c:v>
                </c:pt>
                <c:pt idx="12">
                  <c:v>109</c:v>
                </c:pt>
                <c:pt idx="13">
                  <c:v>102</c:v>
                </c:pt>
                <c:pt idx="14">
                  <c:v>101</c:v>
                </c:pt>
                <c:pt idx="15">
                  <c:v>100</c:v>
                </c:pt>
                <c:pt idx="16">
                  <c:v>83</c:v>
                </c:pt>
                <c:pt idx="17">
                  <c:v>80</c:v>
                </c:pt>
                <c:pt idx="18">
                  <c:v>79</c:v>
                </c:pt>
                <c:pt idx="19">
                  <c:v>79</c:v>
                </c:pt>
                <c:pt idx="20">
                  <c:v>76</c:v>
                </c:pt>
                <c:pt idx="21">
                  <c:v>72</c:v>
                </c:pt>
                <c:pt idx="22">
                  <c:v>34</c:v>
                </c:pt>
                <c:pt idx="23">
                  <c:v>22</c:v>
                </c:pt>
                <c:pt idx="2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172200"/>
        <c:axId val="578172984"/>
      </c:barChart>
      <c:catAx>
        <c:axId val="5781722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72984"/>
        <c:crosses val="autoZero"/>
        <c:auto val="1"/>
        <c:lblAlgn val="ctr"/>
        <c:lblOffset val="100"/>
        <c:noMultiLvlLbl val="0"/>
      </c:catAx>
      <c:valAx>
        <c:axId val="57817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mužů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7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F-4963-ADC2-C2863EFEAED2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F-4963-ADC2-C2863EFEAED2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B-43A0-8921-A23C0BA981C0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828-4C29-98B4-E9B85512166C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98-49BC-B996-47118F61ECB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4B-43A0-8921-A23C0BA981C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DF-4963-ADC2-C2863EFEAED2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Bulgaria</c:v>
                </c:pt>
                <c:pt idx="3">
                  <c:v>Luxembourg</c:v>
                </c:pt>
                <c:pt idx="4">
                  <c:v>Finland</c:v>
                </c:pt>
                <c:pt idx="5">
                  <c:v>Slovenia</c:v>
                </c:pt>
                <c:pt idx="6">
                  <c:v>Latvia</c:v>
                </c:pt>
                <c:pt idx="7">
                  <c:v>Romania</c:v>
                </c:pt>
                <c:pt idx="8">
                  <c:v>EU</c:v>
                </c:pt>
                <c:pt idx="9">
                  <c:v>Belgium</c:v>
                </c:pt>
                <c:pt idx="10">
                  <c:v>Královéhradecký kraj</c:v>
                </c:pt>
                <c:pt idx="11">
                  <c:v>Slovakia</c:v>
                </c:pt>
                <c:pt idx="12">
                  <c:v>Croatia</c:v>
                </c:pt>
                <c:pt idx="13">
                  <c:v>Italy</c:v>
                </c:pt>
                <c:pt idx="14">
                  <c:v>Czech Republic</c:v>
                </c:pt>
                <c:pt idx="15">
                  <c:v>Lithuania</c:v>
                </c:pt>
                <c:pt idx="16">
                  <c:v>France</c:v>
                </c:pt>
                <c:pt idx="17">
                  <c:v>Spain</c:v>
                </c:pt>
                <c:pt idx="18">
                  <c:v>Netherlands</c:v>
                </c:pt>
                <c:pt idx="19">
                  <c:v>Denmark</c:v>
                </c:pt>
                <c:pt idx="20">
                  <c:v>Sweden</c:v>
                </c:pt>
                <c:pt idx="21">
                  <c:v>Cyprus</c:v>
                </c:pt>
                <c:pt idx="22">
                  <c:v>United Kingdom</c:v>
                </c:pt>
                <c:pt idx="23">
                  <c:v>Malta</c:v>
                </c:pt>
                <c:pt idx="24">
                  <c:v>Ireland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556</c:v>
                </c:pt>
                <c:pt idx="1">
                  <c:v>417</c:v>
                </c:pt>
                <c:pt idx="2">
                  <c:v>406</c:v>
                </c:pt>
                <c:pt idx="3">
                  <c:v>310</c:v>
                </c:pt>
                <c:pt idx="4">
                  <c:v>289</c:v>
                </c:pt>
                <c:pt idx="5">
                  <c:v>253</c:v>
                </c:pt>
                <c:pt idx="6">
                  <c:v>239</c:v>
                </c:pt>
                <c:pt idx="7">
                  <c:v>217</c:v>
                </c:pt>
                <c:pt idx="8">
                  <c:v>212</c:v>
                </c:pt>
                <c:pt idx="9">
                  <c:v>211</c:v>
                </c:pt>
                <c:pt idx="10">
                  <c:v>210.22975108511443</c:v>
                </c:pt>
                <c:pt idx="11">
                  <c:v>204</c:v>
                </c:pt>
                <c:pt idx="12">
                  <c:v>197</c:v>
                </c:pt>
                <c:pt idx="13">
                  <c:v>181</c:v>
                </c:pt>
                <c:pt idx="14">
                  <c:v>179</c:v>
                </c:pt>
                <c:pt idx="15">
                  <c:v>164</c:v>
                </c:pt>
                <c:pt idx="16">
                  <c:v>160</c:v>
                </c:pt>
                <c:pt idx="17">
                  <c:v>143</c:v>
                </c:pt>
                <c:pt idx="18">
                  <c:v>122</c:v>
                </c:pt>
                <c:pt idx="19">
                  <c:v>110</c:v>
                </c:pt>
                <c:pt idx="20">
                  <c:v>110</c:v>
                </c:pt>
                <c:pt idx="21">
                  <c:v>108</c:v>
                </c:pt>
                <c:pt idx="22">
                  <c:v>99</c:v>
                </c:pt>
                <c:pt idx="23">
                  <c:v>98</c:v>
                </c:pt>
                <c:pt idx="2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82008"/>
        <c:axId val="328182400"/>
      </c:barChart>
      <c:catAx>
        <c:axId val="328182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82400"/>
        <c:crosses val="autoZero"/>
        <c:auto val="1"/>
        <c:lblAlgn val="ctr"/>
        <c:lblOffset val="100"/>
        <c:noMultiLvlLbl val="0"/>
      </c:catAx>
      <c:valAx>
        <c:axId val="3281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 žen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8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BA-4330-8A1E-D7AACC627EB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BA-4330-8A1E-D7AACC627EB0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95E-4110-A772-71A67AE044E1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B04-485C-AEC4-8BC0AB549C8C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BA-4330-8A1E-D7AACC627EB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BA-4330-8A1E-D7AACC627EB0}"/>
              </c:ext>
            </c:extLst>
          </c:dPt>
          <c:cat>
            <c:strRef>
              <c:f>List1!$A$2:$A$26</c:f>
              <c:strCache>
                <c:ptCount val="25"/>
                <c:pt idx="0">
                  <c:v>Croatia</c:v>
                </c:pt>
                <c:pt idx="1">
                  <c:v>Austria</c:v>
                </c:pt>
                <c:pt idx="2">
                  <c:v>Lithuania</c:v>
                </c:pt>
                <c:pt idx="3">
                  <c:v>Latvia</c:v>
                </c:pt>
                <c:pt idx="4">
                  <c:v>Germany</c:v>
                </c:pt>
                <c:pt idx="5">
                  <c:v>Bulgaria</c:v>
                </c:pt>
                <c:pt idx="6">
                  <c:v>Romania</c:v>
                </c:pt>
                <c:pt idx="7">
                  <c:v>Slovakia</c:v>
                </c:pt>
                <c:pt idx="8">
                  <c:v>Slovenia</c:v>
                </c:pt>
                <c:pt idx="9">
                  <c:v>EU</c:v>
                </c:pt>
                <c:pt idx="10">
                  <c:v>Finland</c:v>
                </c:pt>
                <c:pt idx="11">
                  <c:v>Czech Republic</c:v>
                </c:pt>
                <c:pt idx="12">
                  <c:v>Netherlands</c:v>
                </c:pt>
                <c:pt idx="13">
                  <c:v>Královéhradecký kraj</c:v>
                </c:pt>
                <c:pt idx="14">
                  <c:v>Malta</c:v>
                </c:pt>
                <c:pt idx="15">
                  <c:v>Denmark</c:v>
                </c:pt>
                <c:pt idx="16">
                  <c:v>Luxembourg</c:v>
                </c:pt>
                <c:pt idx="17">
                  <c:v>Spain</c:v>
                </c:pt>
                <c:pt idx="18">
                  <c:v>Belgium</c:v>
                </c:pt>
                <c:pt idx="19">
                  <c:v>Sweden</c:v>
                </c:pt>
                <c:pt idx="20">
                  <c:v>Cyprus</c:v>
                </c:pt>
                <c:pt idx="21">
                  <c:v>France</c:v>
                </c:pt>
                <c:pt idx="22">
                  <c:v>Italy</c:v>
                </c:pt>
                <c:pt idx="23">
                  <c:v>United Kingdom</c:v>
                </c:pt>
                <c:pt idx="24">
                  <c:v>Ireland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276</c:v>
                </c:pt>
                <c:pt idx="1">
                  <c:v>261</c:v>
                </c:pt>
                <c:pt idx="2">
                  <c:v>234</c:v>
                </c:pt>
                <c:pt idx="3">
                  <c:v>212</c:v>
                </c:pt>
                <c:pt idx="4">
                  <c:v>202</c:v>
                </c:pt>
                <c:pt idx="5">
                  <c:v>192</c:v>
                </c:pt>
                <c:pt idx="6">
                  <c:v>191</c:v>
                </c:pt>
                <c:pt idx="7">
                  <c:v>183</c:v>
                </c:pt>
                <c:pt idx="8">
                  <c:v>147</c:v>
                </c:pt>
                <c:pt idx="9">
                  <c:v>143</c:v>
                </c:pt>
                <c:pt idx="10">
                  <c:v>134</c:v>
                </c:pt>
                <c:pt idx="11">
                  <c:v>123</c:v>
                </c:pt>
                <c:pt idx="12">
                  <c:v>123</c:v>
                </c:pt>
                <c:pt idx="13">
                  <c:v>122.90141745091205</c:v>
                </c:pt>
                <c:pt idx="14">
                  <c:v>121</c:v>
                </c:pt>
                <c:pt idx="15">
                  <c:v>107</c:v>
                </c:pt>
                <c:pt idx="16">
                  <c:v>103</c:v>
                </c:pt>
                <c:pt idx="17">
                  <c:v>103</c:v>
                </c:pt>
                <c:pt idx="18">
                  <c:v>95</c:v>
                </c:pt>
                <c:pt idx="19">
                  <c:v>95</c:v>
                </c:pt>
                <c:pt idx="20">
                  <c:v>90</c:v>
                </c:pt>
                <c:pt idx="21">
                  <c:v>89</c:v>
                </c:pt>
                <c:pt idx="22">
                  <c:v>86</c:v>
                </c:pt>
                <c:pt idx="23">
                  <c:v>68</c:v>
                </c:pt>
                <c:pt idx="2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6790816"/>
        <c:axId val="326791992"/>
      </c:barChart>
      <c:catAx>
        <c:axId val="326790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91992"/>
        <c:crosses val="autoZero"/>
        <c:auto val="1"/>
        <c:lblAlgn val="ctr"/>
        <c:lblOffset val="100"/>
        <c:noMultiLvlLbl val="0"/>
      </c:catAx>
      <c:valAx>
        <c:axId val="32679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AC-4BA0-A2B2-21131FC3D4F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AC-4BA0-A2B2-21131FC3D4F0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1B-46C6-8319-4DC1E07F86F1}"/>
              </c:ext>
            </c:extLst>
          </c:dPt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B-46C6-8319-4DC1E07F86F1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AC-4BA0-A2B2-21131FC3D4F0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Slovenia</c:v>
                </c:pt>
                <c:pt idx="3">
                  <c:v>Latvia</c:v>
                </c:pt>
                <c:pt idx="4">
                  <c:v>Romania</c:v>
                </c:pt>
                <c:pt idx="5">
                  <c:v>Luxembourg</c:v>
                </c:pt>
                <c:pt idx="6">
                  <c:v>Slovakia</c:v>
                </c:pt>
                <c:pt idx="7">
                  <c:v>Croatia</c:v>
                </c:pt>
                <c:pt idx="8">
                  <c:v>Lithuania</c:v>
                </c:pt>
                <c:pt idx="9">
                  <c:v>EU</c:v>
                </c:pt>
                <c:pt idx="10">
                  <c:v>Netherlands</c:v>
                </c:pt>
                <c:pt idx="11">
                  <c:v>Bulgaria</c:v>
                </c:pt>
                <c:pt idx="12">
                  <c:v>Královéhradecký kraj</c:v>
                </c:pt>
                <c:pt idx="13">
                  <c:v>Czech Republic</c:v>
                </c:pt>
                <c:pt idx="14">
                  <c:v>Finland</c:v>
                </c:pt>
                <c:pt idx="15">
                  <c:v>Belgium</c:v>
                </c:pt>
                <c:pt idx="16">
                  <c:v>Spain</c:v>
                </c:pt>
                <c:pt idx="17">
                  <c:v>Sweden</c:v>
                </c:pt>
                <c:pt idx="18">
                  <c:v>Italy</c:v>
                </c:pt>
                <c:pt idx="19">
                  <c:v>Denmark</c:v>
                </c:pt>
                <c:pt idx="20">
                  <c:v>France</c:v>
                </c:pt>
                <c:pt idx="21">
                  <c:v>Cyprus</c:v>
                </c:pt>
                <c:pt idx="22">
                  <c:v>United Kingdom</c:v>
                </c:pt>
                <c:pt idx="23">
                  <c:v>Ireland</c:v>
                </c:pt>
                <c:pt idx="24">
                  <c:v>Malta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257</c:v>
                </c:pt>
                <c:pt idx="1">
                  <c:v>246</c:v>
                </c:pt>
                <c:pt idx="2">
                  <c:v>169</c:v>
                </c:pt>
                <c:pt idx="3">
                  <c:v>160</c:v>
                </c:pt>
                <c:pt idx="4">
                  <c:v>157</c:v>
                </c:pt>
                <c:pt idx="5">
                  <c:v>147</c:v>
                </c:pt>
                <c:pt idx="6">
                  <c:v>143</c:v>
                </c:pt>
                <c:pt idx="7">
                  <c:v>133</c:v>
                </c:pt>
                <c:pt idx="8">
                  <c:v>124</c:v>
                </c:pt>
                <c:pt idx="9">
                  <c:v>113</c:v>
                </c:pt>
                <c:pt idx="10">
                  <c:v>112</c:v>
                </c:pt>
                <c:pt idx="11">
                  <c:v>103</c:v>
                </c:pt>
                <c:pt idx="12">
                  <c:v>101.29836179853606</c:v>
                </c:pt>
                <c:pt idx="13">
                  <c:v>97</c:v>
                </c:pt>
                <c:pt idx="14">
                  <c:v>93</c:v>
                </c:pt>
                <c:pt idx="15">
                  <c:v>86</c:v>
                </c:pt>
                <c:pt idx="16">
                  <c:v>76</c:v>
                </c:pt>
                <c:pt idx="17">
                  <c:v>70</c:v>
                </c:pt>
                <c:pt idx="18">
                  <c:v>69</c:v>
                </c:pt>
                <c:pt idx="19">
                  <c:v>68</c:v>
                </c:pt>
                <c:pt idx="20">
                  <c:v>67</c:v>
                </c:pt>
                <c:pt idx="21">
                  <c:v>59</c:v>
                </c:pt>
                <c:pt idx="22">
                  <c:v>58</c:v>
                </c:pt>
                <c:pt idx="23">
                  <c:v>56</c:v>
                </c:pt>
                <c:pt idx="2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41128304"/>
        <c:axId val="941134576"/>
      </c:barChart>
      <c:catAx>
        <c:axId val="941128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134576"/>
        <c:crosses val="autoZero"/>
        <c:auto val="1"/>
        <c:lblAlgn val="ctr"/>
        <c:lblOffset val="100"/>
        <c:noMultiLvlLbl val="0"/>
      </c:catAx>
      <c:valAx>
        <c:axId val="94113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1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65–79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E91-4609-B45B-DA32280BE4C7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A-4A01-869A-9A96ACE5F9D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1-4609-B45B-DA32280BE4C7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4B-49E4-9630-95EFDF409060}"/>
              </c:ext>
            </c:extLst>
          </c:dPt>
          <c:cat>
            <c:strRef>
              <c:f>List1!$A$2:$A$31</c:f>
              <c:strCache>
                <c:ptCount val="30"/>
                <c:pt idx="0">
                  <c:v>Královéhradecký kraj</c:v>
                </c:pt>
                <c:pt idx="1">
                  <c:v>Bulgaria</c:v>
                </c:pt>
                <c:pt idx="2">
                  <c:v>Finland</c:v>
                </c:pt>
                <c:pt idx="3">
                  <c:v>Italy</c:v>
                </c:pt>
                <c:pt idx="4">
                  <c:v>Germany</c:v>
                </c:pt>
                <c:pt idx="5">
                  <c:v>Portugal</c:v>
                </c:pt>
                <c:pt idx="6">
                  <c:v>Greece</c:v>
                </c:pt>
                <c:pt idx="7">
                  <c:v>Czech Republic</c:v>
                </c:pt>
                <c:pt idx="8">
                  <c:v>Latvia</c:v>
                </c:pt>
                <c:pt idx="9">
                  <c:v>Sweden</c:v>
                </c:pt>
                <c:pt idx="10">
                  <c:v>Denmark</c:v>
                </c:pt>
                <c:pt idx="11">
                  <c:v>Malta</c:v>
                </c:pt>
                <c:pt idx="12">
                  <c:v>Croatia</c:v>
                </c:pt>
                <c:pt idx="13">
                  <c:v>Hungary</c:v>
                </c:pt>
                <c:pt idx="14">
                  <c:v>Estonia</c:v>
                </c:pt>
                <c:pt idx="15">
                  <c:v>Netherlands</c:v>
                </c:pt>
                <c:pt idx="16">
                  <c:v>European Union (28)</c:v>
                </c:pt>
                <c:pt idx="17">
                  <c:v>Lithuania</c:v>
                </c:pt>
                <c:pt idx="18">
                  <c:v>Slovenia</c:v>
                </c:pt>
                <c:pt idx="19">
                  <c:v>Austria</c:v>
                </c:pt>
                <c:pt idx="20">
                  <c:v>Romania</c:v>
                </c:pt>
                <c:pt idx="21">
                  <c:v>France</c:v>
                </c:pt>
                <c:pt idx="22">
                  <c:v>United Kingdom</c:v>
                </c:pt>
                <c:pt idx="23">
                  <c:v>Belgium</c:v>
                </c:pt>
                <c:pt idx="24">
                  <c:v>Spain</c:v>
                </c:pt>
                <c:pt idx="25">
                  <c:v>Poland</c:v>
                </c:pt>
                <c:pt idx="26">
                  <c:v>Cyprus</c:v>
                </c:pt>
                <c:pt idx="27">
                  <c:v>Slovakia</c:v>
                </c:pt>
                <c:pt idx="28">
                  <c:v>Ireland</c:v>
                </c:pt>
                <c:pt idx="29">
                  <c:v>Luxembourg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0.15989999999999999</c:v>
                </c:pt>
                <c:pt idx="1">
                  <c:v>0.15970000000000001</c:v>
                </c:pt>
                <c:pt idx="2">
                  <c:v>0.15659999999999999</c:v>
                </c:pt>
                <c:pt idx="3">
                  <c:v>0.15509999999999999</c:v>
                </c:pt>
                <c:pt idx="4">
                  <c:v>0.15229999999999999</c:v>
                </c:pt>
                <c:pt idx="5">
                  <c:v>0.1497</c:v>
                </c:pt>
                <c:pt idx="6">
                  <c:v>0.1482</c:v>
                </c:pt>
                <c:pt idx="7">
                  <c:v>0.1479</c:v>
                </c:pt>
                <c:pt idx="8">
                  <c:v>0.1472</c:v>
                </c:pt>
                <c:pt idx="9">
                  <c:v>0.14710000000000001</c:v>
                </c:pt>
                <c:pt idx="10">
                  <c:v>0.14710000000000001</c:v>
                </c:pt>
                <c:pt idx="11">
                  <c:v>0.14680000000000001</c:v>
                </c:pt>
                <c:pt idx="12">
                  <c:v>0.14580000000000001</c:v>
                </c:pt>
                <c:pt idx="13">
                  <c:v>0.14319999999999999</c:v>
                </c:pt>
                <c:pt idx="14">
                  <c:v>0.14080000000000001</c:v>
                </c:pt>
                <c:pt idx="15">
                  <c:v>0.14019999999999999</c:v>
                </c:pt>
                <c:pt idx="16">
                  <c:v>0.1396</c:v>
                </c:pt>
                <c:pt idx="17">
                  <c:v>0.13850000000000001</c:v>
                </c:pt>
                <c:pt idx="18">
                  <c:v>0.13780000000000001</c:v>
                </c:pt>
                <c:pt idx="19">
                  <c:v>0.13589999999999999</c:v>
                </c:pt>
                <c:pt idx="20">
                  <c:v>0.13389999999999999</c:v>
                </c:pt>
                <c:pt idx="21">
                  <c:v>0.13270000000000001</c:v>
                </c:pt>
                <c:pt idx="22">
                  <c:v>0.13220000000000001</c:v>
                </c:pt>
                <c:pt idx="23">
                  <c:v>0.1293</c:v>
                </c:pt>
                <c:pt idx="24">
                  <c:v>0.12809999999999999</c:v>
                </c:pt>
                <c:pt idx="25">
                  <c:v>0.1231</c:v>
                </c:pt>
                <c:pt idx="26">
                  <c:v>0.12139999999999999</c:v>
                </c:pt>
                <c:pt idx="27">
                  <c:v>0.1179</c:v>
                </c:pt>
                <c:pt idx="28">
                  <c:v>0.1032</c:v>
                </c:pt>
                <c:pt idx="29">
                  <c:v>0.1032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80272"/>
        <c:axId val="936481056"/>
      </c:barChart>
      <c:catAx>
        <c:axId val="936480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81056"/>
        <c:crosses val="autoZero"/>
        <c:auto val="1"/>
        <c:lblAlgn val="ctr"/>
        <c:lblOffset val="100"/>
        <c:noMultiLvlLbl val="0"/>
      </c:catAx>
      <c:valAx>
        <c:axId val="93648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65–79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8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5494-898A-4609-973F-F31EEEAEE1B9}" type="datetimeFigureOut">
              <a:rPr lang="en-US" smtClean="0"/>
              <a:t>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C68A-7414-47CD-B786-53FC7BDEE6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43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64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01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85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01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91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41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932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861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727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64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706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350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033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37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10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53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168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080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783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043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10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972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169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672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339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77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655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340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248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355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916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43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363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368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219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6103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340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564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888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970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132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5617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2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9906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9488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454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4618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671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1157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6199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8209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1201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3864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89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4179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8639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3988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3339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7250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3019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0256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1620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8230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5231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27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68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6821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7665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6888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3561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7324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625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7295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2668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3530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00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0798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1655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873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1681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8639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4346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5901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58259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26282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8999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31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94373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81649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89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8.jpe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tiff"/><Relationship Id="rId7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gi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38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25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37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789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76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69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1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1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8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</p:spTree>
    <p:extLst>
      <p:ext uri="{BB962C8B-B14F-4D97-AF65-F5344CB8AC3E}">
        <p14:creationId xmlns:p14="http://schemas.microsoft.com/office/powerpoint/2010/main" val="246961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4"/>
          <p:cNvSpPr/>
          <p:nvPr userDrawn="1"/>
        </p:nvSpPr>
        <p:spPr>
          <a:xfrm>
            <a:off x="1746281" y="6549098"/>
            <a:ext cx="7401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 dirty="0">
                <a:solidFill>
                  <a:schemeClr val="accent5">
                    <a:lumMod val="50000"/>
                  </a:schemeClr>
                </a:solidFill>
              </a:rPr>
              <a:t> studie – září 2019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1C9962F-B396-4B04-B956-1AB007676F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95" y="110646"/>
            <a:ext cx="367200" cy="41126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79410D2-5B4E-45BE-B7DD-FBE8B983E3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41" y="102811"/>
            <a:ext cx="1100002" cy="4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2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2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91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857DA43-5F3B-40A4-B7DD-7FB1D1A7233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810"/>
            <a:ext cx="3166110" cy="758190"/>
          </a:xfrm>
          <a:prstGeom prst="rect">
            <a:avLst/>
          </a:prstGeom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6463F65-9A11-4D56-8434-8A71F2B57EAF}"/>
              </a:ext>
            </a:extLst>
          </p:cNvPr>
          <p:cNvGrpSpPr/>
          <p:nvPr userDrawn="1"/>
        </p:nvGrpSpPr>
        <p:grpSpPr>
          <a:xfrm>
            <a:off x="8139289" y="752121"/>
            <a:ext cx="1747911" cy="1747911"/>
            <a:chOff x="8139289" y="752121"/>
            <a:chExt cx="1747911" cy="1747911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011DD8C7-57C0-4C9E-B534-2038FD05F1FB}"/>
                </a:ext>
              </a:extLst>
            </p:cNvPr>
            <p:cNvSpPr/>
            <p:nvPr userDrawn="1"/>
          </p:nvSpPr>
          <p:spPr>
            <a:xfrm>
              <a:off x="8139289" y="752121"/>
              <a:ext cx="1747911" cy="17479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2151DE4A-0C78-4E27-AD40-D7ADD2E53399}"/>
                </a:ext>
              </a:extLst>
            </p:cNvPr>
            <p:cNvSpPr/>
            <p:nvPr userDrawn="1"/>
          </p:nvSpPr>
          <p:spPr>
            <a:xfrm>
              <a:off x="8256659" y="869491"/>
              <a:ext cx="1513171" cy="1513171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ED52A8F3-7618-4081-9F98-6C9E05643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803" y="1220676"/>
              <a:ext cx="1504025" cy="864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705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69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1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1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8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sp>
        <p:nvSpPr>
          <p:cNvPr id="19" name="Rovnoramenný trojúhelník 18">
            <a:extLst>
              <a:ext uri="{FF2B5EF4-FFF2-40B4-BE49-F238E27FC236}">
                <a16:creationId xmlns:a16="http://schemas.microsoft.com/office/drawing/2014/main" id="{7CAA4C88-F276-4D85-BC5A-855142C9A879}"/>
              </a:ext>
            </a:extLst>
          </p:cNvPr>
          <p:cNvSpPr/>
          <p:nvPr userDrawn="1"/>
        </p:nvSpPr>
        <p:spPr>
          <a:xfrm rot="1106797">
            <a:off x="9892127" y="3869806"/>
            <a:ext cx="925689" cy="1345346"/>
          </a:xfrm>
          <a:prstGeom prst="triangle">
            <a:avLst>
              <a:gd name="adj" fmla="val 40710"/>
            </a:avLst>
          </a:prstGeom>
          <a:solidFill>
            <a:srgbClr val="FFC000">
              <a:alpha val="44000"/>
            </a:srgbClr>
          </a:solidFill>
          <a:ln w="15875">
            <a:solidFill>
              <a:srgbClr val="2E5980"/>
            </a:solidFill>
          </a:ln>
          <a:effectLst>
            <a:outerShdw blurRad="50800" dist="50800" dir="5400000" algn="ctr" rotWithShape="0">
              <a:srgbClr val="2E59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D333DED0-EE4B-4A98-8A2D-1BA9BE050F74}"/>
              </a:ext>
            </a:extLst>
          </p:cNvPr>
          <p:cNvGrpSpPr/>
          <p:nvPr userDrawn="1"/>
        </p:nvGrpSpPr>
        <p:grpSpPr>
          <a:xfrm>
            <a:off x="9555618" y="4835335"/>
            <a:ext cx="1029600" cy="1029600"/>
            <a:chOff x="9555618" y="4835335"/>
            <a:chExt cx="1029600" cy="1029600"/>
          </a:xfrm>
        </p:grpSpPr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DDB761F7-8EA6-4099-A4EF-BCD45E0AEA12}"/>
                </a:ext>
              </a:extLst>
            </p:cNvPr>
            <p:cNvSpPr/>
            <p:nvPr userDrawn="1"/>
          </p:nvSpPr>
          <p:spPr>
            <a:xfrm>
              <a:off x="9555618" y="4835335"/>
              <a:ext cx="1029600" cy="102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023471FD-C37F-4A5A-A0E9-E83D7F3E116D}"/>
                </a:ext>
              </a:extLst>
            </p:cNvPr>
            <p:cNvSpPr/>
            <p:nvPr userDrawn="1"/>
          </p:nvSpPr>
          <p:spPr>
            <a:xfrm>
              <a:off x="9624754" y="4904471"/>
              <a:ext cx="891327" cy="891327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98074683-10E8-4F76-8F86-3758BBE1BE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3" t="10916" r="40257" b="20323"/>
            <a:stretch/>
          </p:blipFill>
          <p:spPr>
            <a:xfrm>
              <a:off x="9608344" y="4880300"/>
              <a:ext cx="944687" cy="930712"/>
            </a:xfrm>
            <a:prstGeom prst="rect">
              <a:avLst/>
            </a:prstGeom>
          </p:spPr>
        </p:pic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7E35816E-26AC-4F4F-898E-107F4A891C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95" y="110646"/>
            <a:ext cx="367200" cy="41126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07E5F4F-0BE6-4F0E-8F04-906E03BDC28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41" y="102811"/>
            <a:ext cx="1100002" cy="4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809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1746281" y="6549098"/>
            <a:ext cx="7401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 dirty="0">
                <a:solidFill>
                  <a:schemeClr val="accent5">
                    <a:lumMod val="50000"/>
                  </a:schemeClr>
                </a:solidFill>
              </a:rPr>
              <a:t> studie – září 2019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B28E0F9-A17D-44FD-9B47-88BE84DEFF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01" y="179291"/>
            <a:ext cx="415451" cy="4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25.01.2020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25.01.2020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ealth/dyna/echi/datatool/index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71B212-F32B-4955-9A11-52E8B266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„ZDRAVÍ 2030“</a:t>
            </a:r>
            <a:br>
              <a:rPr lang="cs-CZ" dirty="0"/>
            </a:br>
            <a:r>
              <a:rPr lang="cs-CZ" dirty="0"/>
              <a:t>– analytická studie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CF0AB6-68C2-4761-9566-86C1FAD4A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06" y="5213021"/>
            <a:ext cx="8522371" cy="468000"/>
          </a:xfrm>
        </p:spPr>
        <p:txBody>
          <a:bodyPr/>
          <a:lstStyle/>
          <a:p>
            <a:r>
              <a:rPr lang="cs-CZ" dirty="0"/>
              <a:t>Mezinárodní srovnání se zeměmi EU na základě 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278611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15–24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11153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511029" y="197937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25797"/>
              </p:ext>
            </p:extLst>
          </p:nvPr>
        </p:nvGraphicFramePr>
        <p:xfrm>
          <a:off x="8388000" y="2345154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9,7 %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0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25–49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395189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128228" y="157668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665528"/>
              </p:ext>
            </p:extLst>
          </p:nvPr>
        </p:nvGraphicFramePr>
        <p:xfrm>
          <a:off x="8388000" y="236510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33,8 %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36,8 %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35,2 %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41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50–64 let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296834"/>
              </p:ext>
            </p:extLst>
          </p:nvPr>
        </p:nvGraphicFramePr>
        <p:xfrm>
          <a:off x="196190" y="137863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336539" y="180060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11388"/>
              </p:ext>
            </p:extLst>
          </p:nvPr>
        </p:nvGraphicFramePr>
        <p:xfrm>
          <a:off x="8388000" y="2597039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19,3 %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7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65–79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13231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838177" y="156292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17303"/>
              </p:ext>
            </p:extLst>
          </p:nvPr>
        </p:nvGraphicFramePr>
        <p:xfrm>
          <a:off x="8388000" y="2375150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16,0 %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9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80+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420643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023551" y="211207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8334"/>
              </p:ext>
            </p:extLst>
          </p:nvPr>
        </p:nvGraphicFramePr>
        <p:xfrm>
          <a:off x="8388000" y="2490209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4,3 %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6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závislosti starých lidí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21844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333349" y="174453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4789"/>
              </p:ext>
            </p:extLst>
          </p:nvPr>
        </p:nvGraphicFramePr>
        <p:xfrm>
          <a:off x="8388000" y="242539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31,9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Populační projekce 2030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3273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38249" y="1736607"/>
            <a:ext cx="112266" cy="440833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23809"/>
              </p:ext>
            </p:extLst>
          </p:nvPr>
        </p:nvGraphicFramePr>
        <p:xfrm>
          <a:off x="8244000" y="2324908"/>
          <a:ext cx="3888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102,4 %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101,1 %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/>
                        <a:t>97,4 %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76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Populační projekce 2040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91919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077382" y="194436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91415"/>
              </p:ext>
            </p:extLst>
          </p:nvPr>
        </p:nvGraphicFramePr>
        <p:xfrm>
          <a:off x="8244000" y="2385198"/>
          <a:ext cx="3888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103,3 %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99,7 %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94,6 %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11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Populační projekce 2050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4184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51411" y="2029822"/>
            <a:ext cx="112266" cy="440833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25720"/>
              </p:ext>
            </p:extLst>
          </p:nvPr>
        </p:nvGraphicFramePr>
        <p:xfrm>
          <a:off x="8244000" y="2432162"/>
          <a:ext cx="3888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103,3 %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99,0 %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91,4 %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2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Hrubá míra porodnosti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99468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83726" y="163819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69730"/>
              </p:ext>
            </p:extLst>
          </p:nvPr>
        </p:nvGraphicFramePr>
        <p:xfrm>
          <a:off x="8388000" y="2395246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4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5335" y="1162777"/>
            <a:ext cx="10837909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 (European Core Health Indicators)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zkratka pro Evropské základní zdravotní ukazatele, které sestavuje Evropská komise a jsou výsledkem dlouhodobé spolupráce zemí EU a Evropské komise. Vývoj indikátorů probíhá již od 90. let 20. století, kdy byla v roce 1994 zveřejněna zpráva o chystaném monitorování zdraví obsahující návrh budoucích ukazatelů. V roce 1997 EK vytvořila plán organizace sledování zdravotní situace, na niž navázaly tři ECHI projekty od roku 1998–2001, 2002–2004 a 2005–2008, které měly za úkol sestavit seznam indikátorů zdravotní péče. Cílem bylo standardizované porovnání zdravotních dat celé Evropy.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průběhu třetího ECHI projektu byla ustavena JA ECHIM (Joint Action on European Community Health Indicators Monitoring) zabývající se posouzením předpokladů pro implementaci ECHI, dostupností a srovnatelností stávajících zdrojů informací o zdravotní situaci a ustálením systému ECHI směrem k udržitelnému zdravotnického informačního systému.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1218" y="4886030"/>
            <a:ext cx="999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Kilpeläinen, K., Aromaa, A., 2008. European Health Indicators: development and initial implementation: final report of the ECHIM project. National Public Health Institute, Helsinki.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EC, 2013. European Core Health Indicators (ECHI) - Public Health - European Commission, in: Public Health.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EC, 2014. European Core Health Indicators (ECHI) - Public Health - European Commission, in: Public Health.</a:t>
            </a:r>
            <a:endParaRPr lang="cs-CZ" sz="1600" i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158857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Úhrnná plodnost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217318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82798" y="186055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31542"/>
              </p:ext>
            </p:extLst>
          </p:nvPr>
        </p:nvGraphicFramePr>
        <p:xfrm>
          <a:off x="8388000" y="2415343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55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živě narozených dětí matkám mladším než 20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58728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584926" y="277128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60094"/>
              </p:ext>
            </p:extLst>
          </p:nvPr>
        </p:nvGraphicFramePr>
        <p:xfrm>
          <a:off x="8388000" y="2435440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2,7 %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174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živě narozených matkám ve věku 35+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879328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024653" y="211312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35124"/>
              </p:ext>
            </p:extLst>
          </p:nvPr>
        </p:nvGraphicFramePr>
        <p:xfrm>
          <a:off x="8209503" y="2403881"/>
          <a:ext cx="3876247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485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0254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0254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21,3 %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20,9 %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41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při narození (v letech)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268045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815490" y="197374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19882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64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v 65 letech (v letech)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108158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302935" y="164964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70609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3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při narození (v letech) – muži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967263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817649" y="177768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8931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4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při narození (v letech) – ženy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36868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819128" y="202690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11030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965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ve věku 65+ let (v letech) – muži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685145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818341" y="188938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17517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4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ve věku 65+ let (v letech) – ženy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96581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051646" y="158031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92462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69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Kojenecká úmrtnost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924282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342631" y="244564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08214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34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6588" y="732015"/>
            <a:ext cx="113698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Pro mezinárodní srovnání je klíčová exaktní definice a standardizace indikátorů zdravotní péče, která vychází </a:t>
            </a:r>
            <a:br>
              <a:rPr lang="cs-CZ" b="1" dirty="0"/>
            </a:br>
            <a:r>
              <a:rPr lang="cs-CZ" b="1" dirty="0"/>
              <a:t>ze seznamu zdravotních ukazatelů Evropského společenství (ECHI). </a:t>
            </a:r>
          </a:p>
          <a:p>
            <a:endParaRPr lang="cs-CZ" b="1" dirty="0"/>
          </a:p>
          <a:p>
            <a:r>
              <a:rPr lang="cs-CZ" dirty="0"/>
              <a:t>ECHI indikátory jsou pro účely srovnání mezi státy plně standardizovány. Nejčastěji jde o standardizaci na počty obyvatel, a to na 1000 či 100 000 obyvatel, dále je využita i standardizace na počet jedinců určité populační kohorty, </a:t>
            </a:r>
            <a:br>
              <a:rPr lang="cs-CZ" dirty="0"/>
            </a:br>
            <a:r>
              <a:rPr lang="cs-CZ" dirty="0"/>
              <a:t>např. na počet živě narozených. Indikátory nejčastěji numericky vyjadřují procento z určitého populačního celku v rámci jednoho státu nebo jsou kalkulovány ve formě indexů (např. index závislosti starých osob).  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Celkově je definováno 88 ECHI indikátorů, větší část indikátorů se dále dělí na různé dílčí indikátory např. dle pohlaví, věku či úrovně vzdělání. Hlavní oblasti pokrývané těmito indikátory jsou: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Demografické a socioekonomické faktory (9 ukazatelů)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Zdravotní stav (32 ukazatelů)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Zdravotní determinanty (14 ukazatelů)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Zdravotnické intervence: zdravotní služby (29 ukazatelů)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Zdravotnické intervence: podpora zdraví (4 ukazatele)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6685" y="4915636"/>
            <a:ext cx="10817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Harbers MM, Verschuuren M, de Bruin A. Implementing the European Core Health Indicators (ECHI) in the Netherlands: </a:t>
            </a:r>
            <a:br>
              <a:rPr lang="cs-CZ" sz="1600" i="1" dirty="0"/>
            </a:br>
            <a:r>
              <a:rPr lang="cs-CZ" sz="1600" i="1" dirty="0"/>
              <a:t>an overview of data availability. Archives of Public Health. 2015;73(1):9. doi:10.1186/s13690-014-0058-4.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Verschuuren, M, Achterberg, PW, Gijsen, R, Harbers, MM, Vijge, E, Wilk, EA, van der Kramers, PGN . ECHI INDICATOR DEVELOPMENT AND DOCUMENTATION, Joint Action for ECHIM Final Report Part II. Bilthoven: National Institute for Public Health and the Environment (RIVM), 2012.</a:t>
            </a:r>
            <a:endParaRPr lang="cs-CZ" sz="1600" i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71838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Perinatální úmrtnost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92558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758091" y="228209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70081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718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4463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celkem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16042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872821" y="172010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67816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6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8313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1058172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317" y="582332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71" y="160257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Úmrtnost dle příčin na 100 000 obyvatel: Infekční a parazitické choroby</a:t>
            </a:r>
          </a:p>
        </p:txBody>
      </p:sp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219095" y="189162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7729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97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6268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Chřipka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203946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544625" y="222079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99627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375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Úmrtnost dle příčin na 100 000 obyvatel: Nemocí dýchací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soustavy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103873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2171" y="582332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28764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178273" y="209736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14111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22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08298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6268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29" y="110183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Úmrtnost dle příčin na 100 000 obyvatel: Chronické nemoci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dolních cest dýchacích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300592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699748" y="213988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4328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68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830838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Úmrtnost dle příčin na 100 000 obyvatel: Nemoci trávící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soustavy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1014677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317" y="5842418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964328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698749" y="209593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87591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43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Úmrtnost dle příčin na 100 000 obyvatel: Diabetes </a:t>
            </a:r>
            <a:r>
              <a:rPr lang="cs-CZ" dirty="0"/>
              <a:t/>
            </a:r>
            <a:br>
              <a:rPr lang="cs-CZ" dirty="0"/>
            </a:br>
            <a:r>
              <a:rPr lang="nb-NO" dirty="0"/>
              <a:t>mellitus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558" y="930453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6268" y="582332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246978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495680" y="192242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90850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66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793673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Vnější příčiny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260932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005045" y="209687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1234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382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Úmrtnost dle příčin na 100 000 obyvatel: Dopravní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nehody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1026703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2414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135789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411168" y="200030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6904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23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6444" y="690124"/>
            <a:ext cx="108379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Národní zdravotnický informační systém ČR (NZIS) je připraven k analýze většiny definovaných a v rámci EU používaných indikátorů ECHI. Struktura dostupných dat NZIS umožňuje provést analýzu indikátorů zdravotního stavu na celostátní i regionální úrovni, dále ve stratifikacích dle časové periody, věku, pohlaví pacientů a rovněž dle vybraných rizikových skupin pacientů. </a:t>
            </a:r>
          </a:p>
          <a:p>
            <a:endParaRPr lang="cs-CZ" dirty="0"/>
          </a:p>
          <a:p>
            <a:r>
              <a:rPr lang="cs-CZ" dirty="0"/>
              <a:t>Populační výstupy jsou standardizovány na evropskou populaci dle metodiky Eurostat umožňující benchmarking výsledků v rámci evropských zemí (</a:t>
            </a:r>
            <a:r>
              <a:rPr lang="cs-CZ" i="1" dirty="0"/>
              <a:t>Revision of the European Standard Population, Report of Eurostat's task force. Luxembourg: Publications Office of the European Union, 2013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Mezinárodní data využitá pro zde provedenou analýzu jsou dostupná pomocí ECHI Data Tool </a:t>
            </a:r>
            <a:r>
              <a:rPr lang="cs-CZ" dirty="0">
                <a:hlinkClick r:id="rId3"/>
              </a:rPr>
              <a:t>http://ec.europa.eu/health/dyna/echi/datatool/index.cfm</a:t>
            </a:r>
            <a:r>
              <a:rPr lang="cs-CZ" dirty="0"/>
              <a:t>. Tato aplikace umožňuje výběr indikátoru, období </a:t>
            </a:r>
            <a:br>
              <a:rPr lang="cs-CZ" dirty="0"/>
            </a:br>
            <a:r>
              <a:rPr lang="cs-CZ" dirty="0"/>
              <a:t>a země pro generování exportu dat nebo jejich základní vizualizaci. V nabídce se nachází 39 různých zemí, z čehož 28 zemí je součástí EU a další jsou buď kandidáty k připojení do Unie, či součástí ESVO, tedy Evropského sdružení volného obchodu. Většina dat do aplikace poskytly členské země, dále Eurostat, statistický úřad EU v Lucemburku, část dat pochází z mezinárodních organizací, jako jsou WHO, OECD a různé specifické programy a specializované databáze. </a:t>
            </a:r>
          </a:p>
          <a:p>
            <a:endParaRPr lang="cs-CZ" dirty="0"/>
          </a:p>
          <a:p>
            <a:r>
              <a:rPr lang="cs-CZ" dirty="0"/>
              <a:t>Pro analýzu byly využity roky s co nejúplnějšími daty co největšího počtu evropských zemí, což je pro většinu indikátorů rok 2016, u některých vycházejících z dotazníkového šetření EHIS pak rok 2014, pro vybrané indikátory jsou možné i další roky.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1368605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813086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Úmrtnost dle příčin na 100 000 obyvatel: Úrazy</a:t>
            </a: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5009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68511" y="189843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58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33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2414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Pády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181495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063192" y="276655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77200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08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2415" y="582103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Úmrtnost dle příčin na 100 000 obyvatel: Napadení</a:t>
            </a: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875166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405322" y="278769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86245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782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23002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844891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Úmrtnost dle příčin na 100 000 obyvatel: Mentální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behaviorální choroby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096697"/>
              </p:ext>
            </p:extLst>
          </p:nvPr>
        </p:nvGraphicFramePr>
        <p:xfrm>
          <a:off x="196190" y="1224749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067571" y="278492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16043"/>
              </p:ext>
            </p:extLst>
          </p:nvPr>
        </p:nvGraphicFramePr>
        <p:xfrm>
          <a:off x="8388000" y="2347152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51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4219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Sebevraždy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490593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149135" y="236615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07761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8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4463" y="5855348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Novotvary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724972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491428" y="178682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7559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55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72590" y="160257"/>
            <a:ext cx="11320695" cy="6315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sz="2800" dirty="0"/>
              <a:t>Úmrtnost dle příčin na 100 000 obyvatel: Nemoci oběhové </a:t>
            </a:r>
            <a:br>
              <a:rPr lang="cs-CZ" sz="2800" dirty="0"/>
            </a:br>
            <a:r>
              <a:rPr lang="cs-CZ" sz="2800" dirty="0"/>
              <a:t>soustavy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930453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5" y="5837033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50129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102235" y="210980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74072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62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1190660" cy="631595"/>
          </a:xfrm>
        </p:spPr>
        <p:txBody>
          <a:bodyPr>
            <a:noAutofit/>
          </a:bodyPr>
          <a:lstStyle/>
          <a:p>
            <a:r>
              <a:rPr lang="en-US" sz="2800" dirty="0"/>
              <a:t>Úmrtnost dle příčin na 100 000 obyvatel: Ischemické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>choroby srdeční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1014674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82103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34671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050857" y="221254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07110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2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0" y="160257"/>
            <a:ext cx="11431729" cy="631595"/>
          </a:xfrm>
        </p:spPr>
        <p:txBody>
          <a:bodyPr>
            <a:noAutofit/>
          </a:bodyPr>
          <a:lstStyle/>
          <a:p>
            <a:r>
              <a:rPr lang="en-US" sz="2800" dirty="0"/>
              <a:t>Úmrtnost dle příčin na 100 000 obyvatel: Cerebrovaskulární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>choroby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94248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316" y="5794494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40420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774819" y="246721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84304"/>
              </p:ext>
            </p:extLst>
          </p:nvPr>
        </p:nvGraphicFramePr>
        <p:xfrm>
          <a:off x="8292661" y="2330218"/>
          <a:ext cx="380964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541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55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Subjektivní hodnocení zdraví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10660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166704" y="181318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41332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69,1 %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58,5 %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1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2879" y="276035"/>
          <a:ext cx="12204000" cy="5681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0–14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13,4 %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15–24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9,2 %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25–49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31,2 %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50–64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17,0 %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65–79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80+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Index závislosti starých lidí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Populační projekce 2030 (% oproti roku 2017)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84,7 %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127,7 %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102,4 %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101,1 %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97,4 %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Populační projekce 2040 (% oproti roku 2017)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74,8 %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145,7 %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103,3 %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94,6 %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Populační projekce 2050 (% oproti roku 2017)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68,7 %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158,9 %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103,3 %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91,4 %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Hrubá míra porodnosti (živě nar. na 100 tis. obyv.)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Úhrnná plodnost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1,34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živě narozených dětí matkám mladším 20 let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živě narozených dětí matkám nad 35 let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14,9 %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při narození (v letech)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v 65 letech (v letech)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při narození – muži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při narození – ženy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v 65 letech – muži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v 65 letech – ženy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Koj. úmrtnost (počet mrtvých dětí do 1 roku na 1000 živě nar.)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/>
          </p:nvPr>
        </p:nvGraphicFramePr>
        <p:xfrm>
          <a:off x="998694" y="654900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1. část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CEDEFC4-3AF2-4064-A849-F58C23B56FB8}"/>
              </a:ext>
            </a:extLst>
          </p:cNvPr>
          <p:cNvSpPr txBox="1"/>
          <p:nvPr/>
        </p:nvSpPr>
        <p:spPr>
          <a:xfrm>
            <a:off x="4995843" y="6074696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2EA53-0B6B-4437-9D35-8EA86FA579FD}"/>
              </a:ext>
            </a:extLst>
          </p:cNvPr>
          <p:cNvSpPr txBox="1"/>
          <p:nvPr/>
        </p:nvSpPr>
        <p:spPr>
          <a:xfrm>
            <a:off x="302926" y="654900"/>
            <a:ext cx="184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2014–2017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4359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Dlouhodobá omezení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800996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473028" y="1943813"/>
            <a:ext cx="112266" cy="440833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60400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24,7 %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29,4 %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74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Chronická nemocnost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4109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687396" y="181143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53947"/>
              </p:ext>
            </p:extLst>
          </p:nvPr>
        </p:nvGraphicFramePr>
        <p:xfrm>
          <a:off x="8388000" y="2330218"/>
          <a:ext cx="3564000" cy="110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34,8 %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38,3 %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284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757715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314199" y="255253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71338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6,1 %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58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Smyslová omezení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88999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291697" y="210980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1360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37,0 %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36,0 %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33,3 %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57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Podíl nemocných s diabetem (self reported) </a:t>
            </a: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48108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589404" y="188938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27375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8,0 %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67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nemocných s astmatem (self reported)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746179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696018" y="222053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86931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3,9 %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050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nemocných s CHOPN (self reported)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60648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033155" y="254887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16111"/>
              </p:ext>
            </p:extLst>
          </p:nvPr>
        </p:nvGraphicFramePr>
        <p:xfrm>
          <a:off x="8292661" y="2330218"/>
          <a:ext cx="380964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541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1,1 %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114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Černý kašel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215452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718547" y="234132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60867"/>
              </p:ext>
            </p:extLst>
          </p:nvPr>
        </p:nvGraphicFramePr>
        <p:xfrm>
          <a:off x="8388000" y="2330218"/>
          <a:ext cx="3564000" cy="110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270742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40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Spalničky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72996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370593" y="307262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12408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62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Hepatitida B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165635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564338" y="300880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51522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06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2879" y="95729"/>
          <a:ext cx="12204000" cy="5879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Perinatální úmrtnost (</a:t>
                      </a:r>
                      <a:r>
                        <a:rPr lang="cs-CZ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úmrtí</a:t>
                      </a:r>
                      <a:r>
                        <a:rPr lang="cs-CZ" sz="1300" b="0" i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novorozence po živ. nar.,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úmrtí plodu v daném roce na 1000 nar.)</a:t>
                      </a:r>
                      <a:endParaRPr lang="cs-CZ" sz="1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celkem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1 660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1 036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1 280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1 059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infekce, parazité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chřipka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dýchací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CHOPN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trávicí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diabetes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vnější příčiny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dopravní nehody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úrazy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pády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napadení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mentální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sebevraždy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novotvary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oběhový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ischemické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cerebrovaskulární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hodnotících své zdraví jako (velmi) dobré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69,1 %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61,9 %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58,5 %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 dlouhodobým omezením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/>
          </p:nvPr>
        </p:nvGraphicFramePr>
        <p:xfrm>
          <a:off x="998694" y="654900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2. část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531493-D2FC-4BA7-9FC4-4F101B29F240}"/>
              </a:ext>
            </a:extLst>
          </p:cNvPr>
          <p:cNvSpPr txBox="1"/>
          <p:nvPr/>
        </p:nvSpPr>
        <p:spPr>
          <a:xfrm>
            <a:off x="4995843" y="6074696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7080329-F013-46EA-883B-7DEF2857AE60}"/>
              </a:ext>
            </a:extLst>
          </p:cNvPr>
          <p:cNvSpPr txBox="1"/>
          <p:nvPr/>
        </p:nvSpPr>
        <p:spPr>
          <a:xfrm>
            <a:off x="302926" y="654900"/>
            <a:ext cx="184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2014–2017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4679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368720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523465" y="290772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66867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68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BMI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51922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583523" y="182366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23362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/>
                        <a:t>21,4 </a:t>
                      </a:r>
                      <a:r>
                        <a:rPr lang="cs-CZ" dirty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92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382826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982016" y="179084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39023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21,2 %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21,4 %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913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ovoce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892617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614604" y="199459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18276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55,7 %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46,8 %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50,1 %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90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zeleniny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126490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835582" y="227820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56518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41,4 %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48,6 %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2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Vysoký krevní tlak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277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64348" y="178849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20976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21,0 %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23,0 %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698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Užívání léků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07886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075984" y="152836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58846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48,6 %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51,5 %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729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Očkování proti chřipce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856995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864296" y="275125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40858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45,9 %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14,5 %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4811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Hospitalizace dle příčiny na 100 000 obyvatel: Celkem</a:t>
            </a: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762651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995557" y="209512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47337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16 656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19 054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19 225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661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8" y="116610"/>
            <a:ext cx="9865322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Infekční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parasitické choroby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7842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605574" y="270128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47807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49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2879" y="276035"/>
          <a:ext cx="12204000" cy="5681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chronicky nemocných osob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 depresí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se smyslovým omezením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nemocných s diabetem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reported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nemocných s astmatem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reported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nemocných s CHOPN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reported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Černý kašel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24,0 %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Spalničky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Hepatitida B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HIV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rtl="0">
                        <a:defRPr sz="1330" b="0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cs-CZ" sz="1300" b="0" i="0" dirty="0">
                          <a:solidFill>
                            <a:schemeClr val="tx1"/>
                          </a:solidFill>
                          <a:effectLst/>
                        </a:rPr>
                        <a:t>Podíl obézních lidí (BMI ≥ 30 kg/m², 18+ let)</a:t>
                      </a:r>
                      <a:endParaRPr lang="cs-CZ" sz="1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lidí kouřících denně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lidí konzumujících ovoce alespoň 1x denně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46,8 %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lidí konzumujících zeleninu alespoň 1x denně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 vysokým krevním tlakem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posl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12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měs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rtl="0">
                        <a:defRPr sz="1330" b="0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cs-CZ" sz="1300" b="0" i="0" dirty="0">
                          <a:solidFill>
                            <a:schemeClr val="tx1"/>
                          </a:solidFill>
                          <a:effectLst/>
                        </a:rPr>
                        <a:t>Podíl osob nad 15 let užívajících léky (</a:t>
                      </a:r>
                      <a:r>
                        <a:rPr lang="cs-CZ" sz="1300" b="0" i="0" dirty="0" err="1">
                          <a:solidFill>
                            <a:schemeClr val="tx1"/>
                          </a:solidFill>
                          <a:effectLst/>
                        </a:rPr>
                        <a:t>posl</a:t>
                      </a:r>
                      <a:r>
                        <a:rPr lang="cs-CZ" sz="1300" b="0" i="0" dirty="0">
                          <a:solidFill>
                            <a:schemeClr val="tx1"/>
                          </a:solidFill>
                          <a:effectLst/>
                        </a:rPr>
                        <a:t>. 2 týdny)</a:t>
                      </a:r>
                      <a:endParaRPr lang="cs-CZ" sz="1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54,9 %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51,5 %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nad 65 let očkovaných proti chřipce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45,9 %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celkem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7 607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31 063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16 656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19 054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19 225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infekce, parazité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diabetes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mentální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1 692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/>
          </p:nvPr>
        </p:nvGraphicFramePr>
        <p:xfrm>
          <a:off x="998694" y="654900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3. část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4F8BE0-0A2D-4E3C-B790-FA8ABFCD4635}"/>
              </a:ext>
            </a:extLst>
          </p:cNvPr>
          <p:cNvSpPr txBox="1"/>
          <p:nvPr/>
        </p:nvSpPr>
        <p:spPr>
          <a:xfrm>
            <a:off x="4995843" y="6074696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5D0B4-7698-4F2D-82E6-926C490CCC16}"/>
              </a:ext>
            </a:extLst>
          </p:cNvPr>
          <p:cNvSpPr txBox="1"/>
          <p:nvPr/>
        </p:nvSpPr>
        <p:spPr>
          <a:xfrm>
            <a:off x="302926" y="654900"/>
            <a:ext cx="184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2014–2017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30194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Hospitalizace dle příčiny na 100 000 obyvatel: Diabetes </a:t>
            </a:r>
            <a:r>
              <a:rPr lang="cs-CZ" dirty="0"/>
              <a:t/>
            </a:r>
            <a:br>
              <a:rPr lang="cs-CZ" dirty="0"/>
            </a:br>
            <a:r>
              <a:rPr lang="pt-BR" dirty="0"/>
              <a:t>mellitus</a:t>
            </a:r>
            <a:endParaRPr lang="en-US" dirty="0"/>
          </a:p>
        </p:txBody>
      </p:sp>
      <p:sp>
        <p:nvSpPr>
          <p:cNvPr id="12" name="TextBox 6"/>
          <p:cNvSpPr txBox="1"/>
          <p:nvPr/>
        </p:nvSpPr>
        <p:spPr>
          <a:xfrm>
            <a:off x="257558" y="966550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000707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121433" y="304132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44833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82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Mentální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behaviorální choroby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394411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78465" y="275354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47780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373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Hospitalizace dle příčiny na 100 000 obyvatel: Demence</a:t>
            </a: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476534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398936" y="305112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62960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7330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Hospitalizace dle příčiny na 100 000 obyvatel: Afektivní nálada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920048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521207" y="326283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33404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418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nervového systému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522715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770476" y="259460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824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698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99" y="160257"/>
            <a:ext cx="10515600" cy="631595"/>
          </a:xfrm>
        </p:spPr>
        <p:txBody>
          <a:bodyPr>
            <a:normAutofit/>
          </a:bodyPr>
          <a:lstStyle/>
          <a:p>
            <a:r>
              <a:rPr lang="pt-BR" sz="2800" dirty="0"/>
              <a:t>Hospitalizace dle příčiny na 100 000 obyvatel: Oběhová soustava</a:t>
            </a:r>
            <a:endParaRPr lang="en-US" sz="28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829384"/>
              </p:ext>
            </p:extLst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209356" y="213327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06231"/>
              </p:ext>
            </p:extLst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2 608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2 378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8932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0816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103862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Akutní infarkt myokardu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263146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84805" y="221403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97365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833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79729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453719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Cerebrovaskulární choroby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17111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487441" y="257497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97450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827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103538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334449" cy="631595"/>
          </a:xfrm>
        </p:spPr>
        <p:txBody>
          <a:bodyPr>
            <a:noAutofit/>
          </a:bodyPr>
          <a:lstStyle/>
          <a:p>
            <a:r>
              <a:rPr lang="en-US" dirty="0"/>
              <a:t>Hospitalizace dle příčiny na 100 000 obyvatel: Nemoci dýchací soustavy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724416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447877" y="279107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9539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2992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Hospitalizace dle příčiny na 100 000 obyvatel: CHOPN</a:t>
            </a: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96092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28814" y="276871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06916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0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2879" y="276035"/>
          <a:ext cx="12204000" cy="5681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HKK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demence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afektivní nálada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nervový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1 216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oběhový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4 548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2 259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2 608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2 378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infarkt myokardu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cerebrovaskulární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dýchací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2 985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1 442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1 086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CHOPN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astma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trávicí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2 835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1 510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1 793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1 636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alkoholické nemoci jater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ment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nem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způs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alkoholem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pohybový aparát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3 024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1 233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1 645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1 475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močopohlavní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2 261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1 435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1 540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zranění, otravy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2 870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1 389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1 729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1 760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nádor. onemocnění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2 884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1 451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1 430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1 447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dělohy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prostaty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prsa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tl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střeva a konečníku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průduš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a plic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/>
          </p:nvPr>
        </p:nvGraphicFramePr>
        <p:xfrm>
          <a:off x="998694" y="654900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4. část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BA4320-3279-4624-B21C-EFD90466D3E9}"/>
              </a:ext>
            </a:extLst>
          </p:cNvPr>
          <p:cNvSpPr txBox="1"/>
          <p:nvPr/>
        </p:nvSpPr>
        <p:spPr>
          <a:xfrm>
            <a:off x="4995843" y="6074696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75F6AFD-1166-4D36-AB7F-74EE6A45ED86}"/>
              </a:ext>
            </a:extLst>
          </p:cNvPr>
          <p:cNvSpPr txBox="1"/>
          <p:nvPr/>
        </p:nvSpPr>
        <p:spPr>
          <a:xfrm>
            <a:off x="302926" y="654900"/>
            <a:ext cx="184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2014–2017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4224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Hospitalizace dle příčiny na 100 000 obyvatel: Astma</a:t>
            </a: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616283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396212" y="291835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79748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9160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0816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103862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trávící soustavy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972630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934449" y="231436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65480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1 636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247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1003584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80939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Alkoholické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nemoci jater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731198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30632" y="269366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98256"/>
              </p:ext>
            </p:extLst>
          </p:nvPr>
        </p:nvGraphicFramePr>
        <p:xfrm>
          <a:off x="8292661" y="2655531"/>
          <a:ext cx="380964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541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017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0" y="160257"/>
            <a:ext cx="10477573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Mentální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behaviorální choroby  kvůli alkoholu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569293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539840" y="311426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2131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47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254936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pohybového aparátu a pojivové tkáně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0285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377015" y="252711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10222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1 475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441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močopohlavní soustavy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542831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820665" y="233061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27287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1 540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353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1" y="160257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zranění, otravy a některé další důsledky vnějších příčin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170260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378097" y="252489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89965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0" dirty="0"/>
                        <a:t> 729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850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87682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191326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Nádorová onemocnění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362720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600289" y="267839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20966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1 430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3532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Hospitalizace dle příčiny na 100 000 obyvatel: ZN dělohy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585794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982229" y="257283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38301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3662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Hospitalizace dle příčiny na 100 000 obyvatel: ZN prostaty</a:t>
            </a:r>
            <a:endParaRPr lang="en-US" sz="29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640735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89735" y="262722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62222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65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0–14 let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574855"/>
              </p:ext>
            </p:extLst>
          </p:nvPr>
        </p:nvGraphicFramePr>
        <p:xfrm>
          <a:off x="196190" y="1293879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000943" y="198502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89785"/>
              </p:ext>
            </p:extLst>
          </p:nvPr>
        </p:nvGraphicFramePr>
        <p:xfrm>
          <a:off x="8388000" y="2516276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5802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Hospitalizace dle příčiny na 100 000 obyvatel: ZN prsu</a:t>
            </a: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321960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109066" y="286620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6651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3155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ZN tlustého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střeva a konečníku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229305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254237" y="263867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13456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3994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ZN průdušnice, průdušky a plíce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311216"/>
              </p:ext>
            </p:extLst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24235" y="283648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72242"/>
              </p:ext>
            </p:extLst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HKK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cs-CZ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839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6007</Words>
  <Application>Microsoft Office PowerPoint</Application>
  <PresentationFormat>Widescreen</PresentationFormat>
  <Paragraphs>2024</Paragraphs>
  <Slides>92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Arial Unicode MS</vt:lpstr>
      <vt:lpstr>Calibri</vt:lpstr>
      <vt:lpstr>Calibri Light</vt:lpstr>
      <vt:lpstr>Times New Roman</vt:lpstr>
      <vt:lpstr>Wingdings</vt:lpstr>
      <vt:lpstr>Motiv Office</vt:lpstr>
      <vt:lpstr>1_Motiv Office</vt:lpstr>
      <vt:lpstr>„ZDRAVÍ 2030“ – analytická studie </vt:lpstr>
      <vt:lpstr>European Core Health Indicators (ECHI)</vt:lpstr>
      <vt:lpstr>European Core Health Indicators (ECHI)</vt:lpstr>
      <vt:lpstr>European Core Health Indicators (ECHI)</vt:lpstr>
      <vt:lpstr>European Core Health Indicators (ECHI) – 1. část</vt:lpstr>
      <vt:lpstr>European Core Health Indicators (ECHI) – 2. část</vt:lpstr>
      <vt:lpstr>European Core Health Indicators (ECHI) – 3. část</vt:lpstr>
      <vt:lpstr>European Core Health Indicators (ECHI) – 4. část</vt:lpstr>
      <vt:lpstr>Podíl osob ve věku 0–14 let</vt:lpstr>
      <vt:lpstr>Podíl osob ve věku 15–24 let</vt:lpstr>
      <vt:lpstr>Podíl osob ve věku 25–49 let</vt:lpstr>
      <vt:lpstr>Podíl osob ve věku 50–64 let</vt:lpstr>
      <vt:lpstr>Podíl osob ve věku 65–79 let</vt:lpstr>
      <vt:lpstr>Podíl osob ve věku 80+ let</vt:lpstr>
      <vt:lpstr>Index závislosti starých lidí</vt:lpstr>
      <vt:lpstr>Populační projekce 2030</vt:lpstr>
      <vt:lpstr>Populační projekce 2040</vt:lpstr>
      <vt:lpstr>Populační projekce 2050</vt:lpstr>
      <vt:lpstr>Hrubá míra porodnosti</vt:lpstr>
      <vt:lpstr>Úhrnná plodnost</vt:lpstr>
      <vt:lpstr>Podíl živě narozených dětí matkám mladším než 20 let</vt:lpstr>
      <vt:lpstr>Podíl živě narozených matkám ve věku 35+ let</vt:lpstr>
      <vt:lpstr>Naděje dožití při narození (v letech)</vt:lpstr>
      <vt:lpstr>Naděje dožití v 65 letech (v letech)</vt:lpstr>
      <vt:lpstr>Naděje dožití při narození (v letech) – muži</vt:lpstr>
      <vt:lpstr>Naděje dožití při narození (v letech) – ženy</vt:lpstr>
      <vt:lpstr>Naděje dožití ve věku 65+ let (v letech) – muži</vt:lpstr>
      <vt:lpstr>Naděje dožití ve věku 65+ let (v letech) – ženy</vt:lpstr>
      <vt:lpstr>Kojenecká úmrtnost</vt:lpstr>
      <vt:lpstr>Perinatální úmrtnost</vt:lpstr>
      <vt:lpstr>Úmrtnost dle příčin na 100 000 obyvatel: celkem</vt:lpstr>
      <vt:lpstr>Úmrtnost dle příčin na 100 000 obyvatel: Infekční a parazitické choroby</vt:lpstr>
      <vt:lpstr>Úmrtnost dle příčin na 100 000 obyvatel: Chřipka</vt:lpstr>
      <vt:lpstr>Úmrtnost dle příčin na 100 000 obyvatel: Nemocí dýchací  soustavy</vt:lpstr>
      <vt:lpstr>Úmrtnost dle příčin na 100 000 obyvatel: Chronické nemoci  dolních cest dýchacích</vt:lpstr>
      <vt:lpstr>Úmrtnost dle příčin na 100 000 obyvatel: Nemoci trávící  soustavy</vt:lpstr>
      <vt:lpstr>Úmrtnost dle příčin na 100 000 obyvatel: Diabetes  mellitus</vt:lpstr>
      <vt:lpstr>Úmrtnost dle příčin na 100 000 obyvatel: Vnější příčiny</vt:lpstr>
      <vt:lpstr>Úmrtnost dle příčin na 100 000 obyvatel: Dopravní  nehody</vt:lpstr>
      <vt:lpstr>Úmrtnost dle příčin na 100 000 obyvatel: Úrazy</vt:lpstr>
      <vt:lpstr>Úmrtnost dle příčin na 100 000 obyvatel: Pády</vt:lpstr>
      <vt:lpstr>Úmrtnost dle příčin na 100 000 obyvatel: Napadení</vt:lpstr>
      <vt:lpstr>Úmrtnost dle příčin na 100 000 obyvatel: Mentální  a behaviorální choroby</vt:lpstr>
      <vt:lpstr>Úmrtnost dle příčin na 100 000 obyvatel: Sebevraždy</vt:lpstr>
      <vt:lpstr>Úmrtnost dle příčin na 100 000 obyvatel: Novotvary</vt:lpstr>
      <vt:lpstr>PowerPoint Presentation</vt:lpstr>
      <vt:lpstr>Úmrtnost dle příčin na 100 000 obyvatel: Ischemické  choroby srdeční</vt:lpstr>
      <vt:lpstr>Úmrtnost dle příčin na 100 000 obyvatel: Cerebrovaskulární  choroby</vt:lpstr>
      <vt:lpstr>Subjektivní hodnocení zdraví</vt:lpstr>
      <vt:lpstr>Dlouhodobá omezení</vt:lpstr>
      <vt:lpstr>Chronická nemocnost</vt:lpstr>
      <vt:lpstr>Deprese</vt:lpstr>
      <vt:lpstr>Smyslová omezení</vt:lpstr>
      <vt:lpstr>Podíl nemocných s diabetem (self reported) </vt:lpstr>
      <vt:lpstr>Podíl nemocných s astmatem (self reported)</vt:lpstr>
      <vt:lpstr>Podíl nemocných s CHOPN (self reported)</vt:lpstr>
      <vt:lpstr>Černý kašel</vt:lpstr>
      <vt:lpstr>Spalničky</vt:lpstr>
      <vt:lpstr>Hepatitida B</vt:lpstr>
      <vt:lpstr>HIV</vt:lpstr>
      <vt:lpstr>BMI</vt:lpstr>
      <vt:lpstr>Kouření</vt:lpstr>
      <vt:lpstr>Konzumace ovoce</vt:lpstr>
      <vt:lpstr>Konzumace zeleniny</vt:lpstr>
      <vt:lpstr>Vysoký krevní tlak</vt:lpstr>
      <vt:lpstr>Užívání léků</vt:lpstr>
      <vt:lpstr>Očkování proti chřipce</vt:lpstr>
      <vt:lpstr>Hospitalizace dle příčiny na 100 000 obyvatel: Celkem</vt:lpstr>
      <vt:lpstr>Hospitalizace dle příčiny na 100 000 obyvatel: Infekční  a parasitické choroby</vt:lpstr>
      <vt:lpstr>Hospitalizace dle příčiny na 100 000 obyvatel: Diabetes  mellitus</vt:lpstr>
      <vt:lpstr>Hospitalizace dle příčiny na 100 000 obyvatel: Mentální  a behaviorální choroby</vt:lpstr>
      <vt:lpstr>Hospitalizace dle příčiny na 100 000 obyvatel: Demence</vt:lpstr>
      <vt:lpstr>Hospitalizace dle příčiny na 100 000 obyvatel: Afektivní nálada</vt:lpstr>
      <vt:lpstr>Hospitalizace dle příčiny na 100 000 obyvatel: Nemoci  nervového systému</vt:lpstr>
      <vt:lpstr>Hospitalizace dle příčiny na 100 000 obyvatel: Oběhová soustava</vt:lpstr>
      <vt:lpstr>Hospitalizace dle příčiny na 100 000 obyvatel: Akutní infarkt myokardu </vt:lpstr>
      <vt:lpstr>Hospitalizace dle příčiny na 100 000 obyvatel:  Cerebrovaskulární choroby </vt:lpstr>
      <vt:lpstr>Hospitalizace dle příčiny na 100 000 obyvatel: Nemoci dýchací soustavy </vt:lpstr>
      <vt:lpstr>Hospitalizace dle příčiny na 100 000 obyvatel: CHOPN</vt:lpstr>
      <vt:lpstr>Hospitalizace dle příčiny na 100 000 obyvatel: Astma</vt:lpstr>
      <vt:lpstr>Hospitalizace dle příčiny na 100 000 obyvatel: Nemoci trávící soustavy</vt:lpstr>
      <vt:lpstr>Hospitalizace dle příčiny na 100 000 obyvatel: Alkoholické  nemoci jater </vt:lpstr>
      <vt:lpstr>Hospitalizace dle příčiny na 100 000 obyvatel: Mentální  a behaviorální choroby  kvůli alkoholu </vt:lpstr>
      <vt:lpstr>Hospitalizace dle příčiny na 100 000 obyvatel: Nemoci pohybového aparátu a pojivové tkáně</vt:lpstr>
      <vt:lpstr>Hospitalizace dle příčiny na 100 000 obyvatel: Nemoci močopohlavní soustavy</vt:lpstr>
      <vt:lpstr>Hospitalizace dle příčiny na 100 000 obyvatel: Nemoci zranění, otravy a některé další důsledky vnějších příčin </vt:lpstr>
      <vt:lpstr>Hospitalizace dle příčiny na 100 000 obyvatel: Nádorová onemocnění </vt:lpstr>
      <vt:lpstr>Hospitalizace dle příčiny na 100 000 obyvatel: ZN dělohy</vt:lpstr>
      <vt:lpstr>Hospitalizace dle příčiny na 100 000 obyvatel: ZN prostaty</vt:lpstr>
      <vt:lpstr>Hospitalizace dle příčiny na 100 000 obyvatel: ZN prsu</vt:lpstr>
      <vt:lpstr>Hospitalizace dle příčiny na 100 000 obyvatel: ZN tlustého  střeva a konečníku</vt:lpstr>
      <vt:lpstr>Hospitalizace dle příčiny na 100 000 obyvatel: ZN průdušnice, průdušky a plíce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Jiří Jarkovský</cp:lastModifiedBy>
  <cp:revision>110</cp:revision>
  <dcterms:created xsi:type="dcterms:W3CDTF">2019-07-27T10:04:23Z</dcterms:created>
  <dcterms:modified xsi:type="dcterms:W3CDTF">2020-01-25T13:19:27Z</dcterms:modified>
</cp:coreProperties>
</file>