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</p:sldIdLst>
  <p:sldSz cx="10693400" cy="7561263"/>
  <p:notesSz cx="6858000" cy="9144000"/>
  <p:defaultTextStyle>
    <a:defPPr>
      <a:defRPr lang="cs-CZ"/>
    </a:defPPr>
    <a:lvl1pPr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20700" indent="-63500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42988" indent="-1285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63688" indent="-192088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85975" indent="-257175" algn="l" defTabSz="1042988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6" y="-264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8053C5-C0B9-4D6B-8FEF-90AA92DA6B9E}" type="doc">
      <dgm:prSet loTypeId="urn:microsoft.com/office/officeart/2005/8/layout/radial1" loCatId="cycle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FB755ACF-1FD2-43B7-BD9B-49A1C86C004C}">
      <dgm:prSet phldrT="[Text]" custT="1"/>
      <dgm:spPr/>
      <dgm:t>
        <a:bodyPr/>
        <a:lstStyle/>
        <a:p>
          <a:r>
            <a:rPr lang="cs-CZ" sz="3200" dirty="0" smtClean="0"/>
            <a:t>Žák</a:t>
          </a:r>
          <a:endParaRPr lang="cs-CZ" sz="3200" dirty="0"/>
        </a:p>
      </dgm:t>
    </dgm:pt>
    <dgm:pt modelId="{E3E10314-AD3E-401C-AD5B-95446CC8E622}" type="parTrans" cxnId="{D44EB4DF-6526-4411-A088-2B1A69714E83}">
      <dgm:prSet/>
      <dgm:spPr/>
      <dgm:t>
        <a:bodyPr/>
        <a:lstStyle/>
        <a:p>
          <a:endParaRPr lang="cs-CZ"/>
        </a:p>
      </dgm:t>
    </dgm:pt>
    <dgm:pt modelId="{A10D21D3-3DDA-450E-98AA-9E0E4833125F}" type="sibTrans" cxnId="{D44EB4DF-6526-4411-A088-2B1A69714E83}">
      <dgm:prSet/>
      <dgm:spPr/>
      <dgm:t>
        <a:bodyPr/>
        <a:lstStyle/>
        <a:p>
          <a:endParaRPr lang="cs-CZ"/>
        </a:p>
      </dgm:t>
    </dgm:pt>
    <dgm:pt modelId="{28AB2BEF-93FA-46D8-8718-69D1DC2D8250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C6E10B46-7BAC-410D-A16A-23E4978733DB}" type="parTrans" cxnId="{89F3D3EB-21AE-4A24-B5B4-41E82B1CAFBC}">
      <dgm:prSet/>
      <dgm:spPr>
        <a:ln w="34925">
          <a:solidFill>
            <a:srgbClr val="7030A0"/>
          </a:solidFill>
          <a:headEnd type="triangle" w="lg" len="med"/>
        </a:ln>
      </dgm:spPr>
      <dgm:t>
        <a:bodyPr/>
        <a:lstStyle/>
        <a:p>
          <a:endParaRPr lang="cs-CZ"/>
        </a:p>
      </dgm:t>
    </dgm:pt>
    <dgm:pt modelId="{6B7D63F6-C966-4E5C-8A10-81ED77743BD2}" type="sibTrans" cxnId="{89F3D3EB-21AE-4A24-B5B4-41E82B1CAFBC}">
      <dgm:prSet/>
      <dgm:spPr/>
      <dgm:t>
        <a:bodyPr/>
        <a:lstStyle/>
        <a:p>
          <a:endParaRPr lang="cs-CZ"/>
        </a:p>
      </dgm:t>
    </dgm:pt>
    <dgm:pt modelId="{4BCDFCF6-8751-41C8-8092-428F2BD69761}">
      <dgm:prSet phldrT="[Text]"/>
      <dgm:spPr/>
      <dgm:t>
        <a:bodyPr/>
        <a:lstStyle/>
        <a:p>
          <a:r>
            <a:rPr lang="cs-CZ" dirty="0" smtClean="0"/>
            <a:t>Lékař</a:t>
          </a:r>
          <a:endParaRPr lang="cs-CZ" dirty="0"/>
        </a:p>
      </dgm:t>
    </dgm:pt>
    <dgm:pt modelId="{0254D46F-8045-4598-A7C1-9DC7617E2187}" type="parTrans" cxnId="{620E982B-7339-4E70-A5C0-97736FA08270}">
      <dgm:prSet/>
      <dgm:spPr>
        <a:ln w="34925">
          <a:solidFill>
            <a:srgbClr val="7030A0"/>
          </a:solidFill>
          <a:headEnd type="triangle" w="lg" len="med"/>
        </a:ln>
      </dgm:spPr>
      <dgm:t>
        <a:bodyPr/>
        <a:lstStyle/>
        <a:p>
          <a:endParaRPr lang="cs-CZ"/>
        </a:p>
      </dgm:t>
    </dgm:pt>
    <dgm:pt modelId="{DDBC9967-62B6-4FE3-AE32-F8BD287D5AB1}" type="sibTrans" cxnId="{620E982B-7339-4E70-A5C0-97736FA08270}">
      <dgm:prSet/>
      <dgm:spPr/>
      <dgm:t>
        <a:bodyPr/>
        <a:lstStyle/>
        <a:p>
          <a:endParaRPr lang="cs-CZ"/>
        </a:p>
      </dgm:t>
    </dgm:pt>
    <dgm:pt modelId="{DD3503CD-B157-446C-BA1C-3048C5D08F86}">
      <dgm:prSet phldrT="[Text]"/>
      <dgm:spPr/>
      <dgm:t>
        <a:bodyPr/>
        <a:lstStyle/>
        <a:p>
          <a:r>
            <a:rPr lang="cs-CZ" dirty="0" smtClean="0"/>
            <a:t>OSPOD</a:t>
          </a:r>
          <a:endParaRPr lang="cs-CZ" dirty="0"/>
        </a:p>
      </dgm:t>
    </dgm:pt>
    <dgm:pt modelId="{4CD193AD-5D60-4B8F-9FAF-D34109331A2A}" type="parTrans" cxnId="{947B5B5A-5D00-4D88-B708-4DFB0DB6C115}">
      <dgm:prSet/>
      <dgm:spPr>
        <a:ln w="34925">
          <a:solidFill>
            <a:srgbClr val="7030A0"/>
          </a:solidFill>
          <a:headEnd type="triangle" w="lg" len="med"/>
        </a:ln>
      </dgm:spPr>
      <dgm:t>
        <a:bodyPr/>
        <a:lstStyle/>
        <a:p>
          <a:endParaRPr lang="cs-CZ"/>
        </a:p>
      </dgm:t>
    </dgm:pt>
    <dgm:pt modelId="{49E6641F-9BB3-4CC5-AD59-D89230FC8E22}" type="sibTrans" cxnId="{947B5B5A-5D00-4D88-B708-4DFB0DB6C115}">
      <dgm:prSet/>
      <dgm:spPr/>
      <dgm:t>
        <a:bodyPr/>
        <a:lstStyle/>
        <a:p>
          <a:endParaRPr lang="cs-CZ"/>
        </a:p>
      </dgm:t>
    </dgm:pt>
    <dgm:pt modelId="{9B946359-72AE-493A-8641-AACDE8849B7F}">
      <dgm:prSet phldrT="[Text]"/>
      <dgm:spPr/>
      <dgm:t>
        <a:bodyPr/>
        <a:lstStyle/>
        <a:p>
          <a:r>
            <a:rPr lang="cs-CZ" dirty="0" smtClean="0"/>
            <a:t>Sociální služba</a:t>
          </a:r>
          <a:endParaRPr lang="cs-CZ" dirty="0"/>
        </a:p>
      </dgm:t>
    </dgm:pt>
    <dgm:pt modelId="{D3C987DB-0188-4947-B5BF-6DA49401AE9A}" type="parTrans" cxnId="{1E7C29E9-745C-498F-A2AA-ED283C0604D2}">
      <dgm:prSet/>
      <dgm:spPr>
        <a:ln w="34925">
          <a:solidFill>
            <a:srgbClr val="7030A0"/>
          </a:solidFill>
          <a:headEnd type="triangle" w="lg" len="med"/>
        </a:ln>
      </dgm:spPr>
      <dgm:t>
        <a:bodyPr/>
        <a:lstStyle/>
        <a:p>
          <a:endParaRPr lang="cs-CZ"/>
        </a:p>
      </dgm:t>
    </dgm:pt>
    <dgm:pt modelId="{F000094A-1BD3-4CA4-888F-E06C9CBD6B97}" type="sibTrans" cxnId="{1E7C29E9-745C-498F-A2AA-ED283C0604D2}">
      <dgm:prSet/>
      <dgm:spPr/>
      <dgm:t>
        <a:bodyPr/>
        <a:lstStyle/>
        <a:p>
          <a:endParaRPr lang="cs-CZ"/>
        </a:p>
      </dgm:t>
    </dgm:pt>
    <dgm:pt modelId="{A41464DA-43FF-48C3-8949-466319E486EA}">
      <dgm:prSet/>
      <dgm:spPr/>
      <dgm:t>
        <a:bodyPr/>
        <a:lstStyle/>
        <a:p>
          <a:r>
            <a:rPr lang="cs-CZ" dirty="0" smtClean="0"/>
            <a:t>Škola</a:t>
          </a:r>
          <a:endParaRPr lang="cs-CZ" dirty="0"/>
        </a:p>
      </dgm:t>
    </dgm:pt>
    <dgm:pt modelId="{A554E028-72D4-4C1D-A958-C80AA606B6DE}" type="parTrans" cxnId="{E14AB77B-9936-4288-B054-942A86F06265}">
      <dgm:prSet/>
      <dgm:spPr>
        <a:ln w="34925" cap="flat">
          <a:solidFill>
            <a:srgbClr val="7030A0"/>
          </a:solidFill>
          <a:headEnd type="triangle" w="lg" len="med"/>
        </a:ln>
      </dgm:spPr>
      <dgm:t>
        <a:bodyPr/>
        <a:lstStyle/>
        <a:p>
          <a:endParaRPr lang="cs-CZ"/>
        </a:p>
      </dgm:t>
    </dgm:pt>
    <dgm:pt modelId="{F221E6FF-F7FC-46B6-B72B-37248650936A}" type="sibTrans" cxnId="{E14AB77B-9936-4288-B054-942A86F06265}">
      <dgm:prSet/>
      <dgm:spPr/>
      <dgm:t>
        <a:bodyPr/>
        <a:lstStyle/>
        <a:p>
          <a:endParaRPr lang="cs-CZ"/>
        </a:p>
      </dgm:t>
    </dgm:pt>
    <dgm:pt modelId="{018810D0-871E-45C7-875B-AF4448C183D1}" type="pres">
      <dgm:prSet presAssocID="{088053C5-C0B9-4D6B-8FEF-90AA92DA6B9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146150-F3CC-4441-B439-191763996DA2}" type="pres">
      <dgm:prSet presAssocID="{FB755ACF-1FD2-43B7-BD9B-49A1C86C004C}" presName="centerShape" presStyleLbl="node0" presStyleIdx="0" presStyleCnt="1"/>
      <dgm:spPr/>
      <dgm:t>
        <a:bodyPr/>
        <a:lstStyle/>
        <a:p>
          <a:endParaRPr lang="cs-CZ"/>
        </a:p>
      </dgm:t>
    </dgm:pt>
    <dgm:pt modelId="{AF8C18A4-4B65-4E5D-BC09-89C86BBDA703}" type="pres">
      <dgm:prSet presAssocID="{C6E10B46-7BAC-410D-A16A-23E4978733DB}" presName="Name9" presStyleLbl="parChTrans1D2" presStyleIdx="0" presStyleCnt="5"/>
      <dgm:spPr/>
      <dgm:t>
        <a:bodyPr/>
        <a:lstStyle/>
        <a:p>
          <a:endParaRPr lang="cs-CZ"/>
        </a:p>
      </dgm:t>
    </dgm:pt>
    <dgm:pt modelId="{E4DDCF89-7385-4117-B1F6-D423D0AEA6C4}" type="pres">
      <dgm:prSet presAssocID="{C6E10B46-7BAC-410D-A16A-23E4978733DB}" presName="connTx" presStyleLbl="parChTrans1D2" presStyleIdx="0" presStyleCnt="5"/>
      <dgm:spPr/>
      <dgm:t>
        <a:bodyPr/>
        <a:lstStyle/>
        <a:p>
          <a:endParaRPr lang="cs-CZ"/>
        </a:p>
      </dgm:t>
    </dgm:pt>
    <dgm:pt modelId="{978ED59E-8E26-47C3-B68D-7037D9FF0CC2}" type="pres">
      <dgm:prSet presAssocID="{28AB2BEF-93FA-46D8-8718-69D1DC2D8250}" presName="node" presStyleLbl="node1" presStyleIdx="0" presStyleCnt="5" custRadScaleRad="103216" custRadScaleInc="-3280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F8AD8F-EFCE-4E85-86F6-2E43D3D91BB9}" type="pres">
      <dgm:prSet presAssocID="{0254D46F-8045-4598-A7C1-9DC7617E2187}" presName="Name9" presStyleLbl="parChTrans1D2" presStyleIdx="1" presStyleCnt="5"/>
      <dgm:spPr/>
      <dgm:t>
        <a:bodyPr/>
        <a:lstStyle/>
        <a:p>
          <a:endParaRPr lang="cs-CZ"/>
        </a:p>
      </dgm:t>
    </dgm:pt>
    <dgm:pt modelId="{9F608AF3-F291-4452-A280-52EDFE2E364D}" type="pres">
      <dgm:prSet presAssocID="{0254D46F-8045-4598-A7C1-9DC7617E2187}" presName="connTx" presStyleLbl="parChTrans1D2" presStyleIdx="1" presStyleCnt="5"/>
      <dgm:spPr/>
      <dgm:t>
        <a:bodyPr/>
        <a:lstStyle/>
        <a:p>
          <a:endParaRPr lang="cs-CZ"/>
        </a:p>
      </dgm:t>
    </dgm:pt>
    <dgm:pt modelId="{D8FB537D-FF56-4824-A68F-3912EDEBDE16}" type="pres">
      <dgm:prSet presAssocID="{4BCDFCF6-8751-41C8-8092-428F2BD69761}" presName="node" presStyleLbl="node1" presStyleIdx="1" presStyleCnt="5" custRadScaleRad="140009" custRadScaleInc="-56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C691A5-5FE5-457E-8B64-B4FA66512BB3}" type="pres">
      <dgm:prSet presAssocID="{4CD193AD-5D60-4B8F-9FAF-D34109331A2A}" presName="Name9" presStyleLbl="parChTrans1D2" presStyleIdx="2" presStyleCnt="5"/>
      <dgm:spPr/>
      <dgm:t>
        <a:bodyPr/>
        <a:lstStyle/>
        <a:p>
          <a:endParaRPr lang="cs-CZ"/>
        </a:p>
      </dgm:t>
    </dgm:pt>
    <dgm:pt modelId="{457CA6BF-EF6F-446B-982D-3D501375357B}" type="pres">
      <dgm:prSet presAssocID="{4CD193AD-5D60-4B8F-9FAF-D34109331A2A}" presName="connTx" presStyleLbl="parChTrans1D2" presStyleIdx="2" presStyleCnt="5"/>
      <dgm:spPr/>
      <dgm:t>
        <a:bodyPr/>
        <a:lstStyle/>
        <a:p>
          <a:endParaRPr lang="cs-CZ"/>
        </a:p>
      </dgm:t>
    </dgm:pt>
    <dgm:pt modelId="{044E9D40-FFC7-47EE-BB78-1C8420B127FC}" type="pres">
      <dgm:prSet presAssocID="{DD3503CD-B157-446C-BA1C-3048C5D08F86}" presName="node" presStyleLbl="node1" presStyleIdx="2" presStyleCnt="5" custRadScaleRad="144937" custRadScaleInc="-635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03D01A-4E29-4372-8144-3DE73E3C7464}" type="pres">
      <dgm:prSet presAssocID="{D3C987DB-0188-4947-B5BF-6DA49401AE9A}" presName="Name9" presStyleLbl="parChTrans1D2" presStyleIdx="3" presStyleCnt="5"/>
      <dgm:spPr/>
      <dgm:t>
        <a:bodyPr/>
        <a:lstStyle/>
        <a:p>
          <a:endParaRPr lang="cs-CZ"/>
        </a:p>
      </dgm:t>
    </dgm:pt>
    <dgm:pt modelId="{91362B17-DBA6-41BA-90A3-05B0B170C0E1}" type="pres">
      <dgm:prSet presAssocID="{D3C987DB-0188-4947-B5BF-6DA49401AE9A}" presName="connTx" presStyleLbl="parChTrans1D2" presStyleIdx="3" presStyleCnt="5"/>
      <dgm:spPr/>
      <dgm:t>
        <a:bodyPr/>
        <a:lstStyle/>
        <a:p>
          <a:endParaRPr lang="cs-CZ"/>
        </a:p>
      </dgm:t>
    </dgm:pt>
    <dgm:pt modelId="{CE68D9C0-E3E3-4FA7-8634-25CBDF3D8B0E}" type="pres">
      <dgm:prSet presAssocID="{9B946359-72AE-493A-8641-AACDE8849B7F}" presName="node" presStyleLbl="node1" presStyleIdx="3" presStyleCnt="5" custRadScaleRad="117928" custRadScaleInc="269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D07A23-FBD1-4F47-9E4C-7DE883D0A28B}" type="pres">
      <dgm:prSet presAssocID="{A554E028-72D4-4C1D-A958-C80AA606B6DE}" presName="Name9" presStyleLbl="parChTrans1D2" presStyleIdx="4" presStyleCnt="5"/>
      <dgm:spPr/>
      <dgm:t>
        <a:bodyPr/>
        <a:lstStyle/>
        <a:p>
          <a:endParaRPr lang="cs-CZ"/>
        </a:p>
      </dgm:t>
    </dgm:pt>
    <dgm:pt modelId="{D015F2A1-9779-4F5D-A6E4-05A0567C96A2}" type="pres">
      <dgm:prSet presAssocID="{A554E028-72D4-4C1D-A958-C80AA606B6DE}" presName="connTx" presStyleLbl="parChTrans1D2" presStyleIdx="4" presStyleCnt="5"/>
      <dgm:spPr/>
      <dgm:t>
        <a:bodyPr/>
        <a:lstStyle/>
        <a:p>
          <a:endParaRPr lang="cs-CZ"/>
        </a:p>
      </dgm:t>
    </dgm:pt>
    <dgm:pt modelId="{0F439F20-5B4E-49E5-8F98-390002AFB584}" type="pres">
      <dgm:prSet presAssocID="{A41464DA-43FF-48C3-8949-466319E486EA}" presName="node" presStyleLbl="node1" presStyleIdx="4" presStyleCnt="5" custRadScaleRad="154259" custRadScaleInc="-195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657AB9D-CE54-48A5-A3FA-44EF7E4F61E0}" type="presOf" srcId="{0254D46F-8045-4598-A7C1-9DC7617E2187}" destId="{9F608AF3-F291-4452-A280-52EDFE2E364D}" srcOrd="1" destOrd="0" presId="urn:microsoft.com/office/officeart/2005/8/layout/radial1"/>
    <dgm:cxn modelId="{32AC508F-D5D7-46FC-A245-A3479E9B0067}" type="presOf" srcId="{D3C987DB-0188-4947-B5BF-6DA49401AE9A}" destId="{1903D01A-4E29-4372-8144-3DE73E3C7464}" srcOrd="0" destOrd="0" presId="urn:microsoft.com/office/officeart/2005/8/layout/radial1"/>
    <dgm:cxn modelId="{B6BACE83-4B9C-4E3F-9504-91A174B67607}" type="presOf" srcId="{C6E10B46-7BAC-410D-A16A-23E4978733DB}" destId="{E4DDCF89-7385-4117-B1F6-D423D0AEA6C4}" srcOrd="1" destOrd="0" presId="urn:microsoft.com/office/officeart/2005/8/layout/radial1"/>
    <dgm:cxn modelId="{947B5B5A-5D00-4D88-B708-4DFB0DB6C115}" srcId="{FB755ACF-1FD2-43B7-BD9B-49A1C86C004C}" destId="{DD3503CD-B157-446C-BA1C-3048C5D08F86}" srcOrd="2" destOrd="0" parTransId="{4CD193AD-5D60-4B8F-9FAF-D34109331A2A}" sibTransId="{49E6641F-9BB3-4CC5-AD59-D89230FC8E22}"/>
    <dgm:cxn modelId="{8CC4A2A3-43B3-4350-A814-DC76E462CEF3}" type="presOf" srcId="{A554E028-72D4-4C1D-A958-C80AA606B6DE}" destId="{B1D07A23-FBD1-4F47-9E4C-7DE883D0A28B}" srcOrd="0" destOrd="0" presId="urn:microsoft.com/office/officeart/2005/8/layout/radial1"/>
    <dgm:cxn modelId="{05B3BB2E-9A6C-40F4-852E-0C6E02CAB327}" type="presOf" srcId="{A554E028-72D4-4C1D-A958-C80AA606B6DE}" destId="{D015F2A1-9779-4F5D-A6E4-05A0567C96A2}" srcOrd="1" destOrd="0" presId="urn:microsoft.com/office/officeart/2005/8/layout/radial1"/>
    <dgm:cxn modelId="{D44EB4DF-6526-4411-A088-2B1A69714E83}" srcId="{088053C5-C0B9-4D6B-8FEF-90AA92DA6B9E}" destId="{FB755ACF-1FD2-43B7-BD9B-49A1C86C004C}" srcOrd="0" destOrd="0" parTransId="{E3E10314-AD3E-401C-AD5B-95446CC8E622}" sibTransId="{A10D21D3-3DDA-450E-98AA-9E0E4833125F}"/>
    <dgm:cxn modelId="{89F3D3EB-21AE-4A24-B5B4-41E82B1CAFBC}" srcId="{FB755ACF-1FD2-43B7-BD9B-49A1C86C004C}" destId="{28AB2BEF-93FA-46D8-8718-69D1DC2D8250}" srcOrd="0" destOrd="0" parTransId="{C6E10B46-7BAC-410D-A16A-23E4978733DB}" sibTransId="{6B7D63F6-C966-4E5C-8A10-81ED77743BD2}"/>
    <dgm:cxn modelId="{78ACE9AE-36CE-43D3-BDC7-8669F15C4B9C}" type="presOf" srcId="{D3C987DB-0188-4947-B5BF-6DA49401AE9A}" destId="{91362B17-DBA6-41BA-90A3-05B0B170C0E1}" srcOrd="1" destOrd="0" presId="urn:microsoft.com/office/officeart/2005/8/layout/radial1"/>
    <dgm:cxn modelId="{02AC8DEC-1736-4C50-81CF-98B651B936F4}" type="presOf" srcId="{088053C5-C0B9-4D6B-8FEF-90AA92DA6B9E}" destId="{018810D0-871E-45C7-875B-AF4448C183D1}" srcOrd="0" destOrd="0" presId="urn:microsoft.com/office/officeart/2005/8/layout/radial1"/>
    <dgm:cxn modelId="{4B5EDA20-DFC2-43AF-BE98-6C50550F40C9}" type="presOf" srcId="{4CD193AD-5D60-4B8F-9FAF-D34109331A2A}" destId="{457CA6BF-EF6F-446B-982D-3D501375357B}" srcOrd="1" destOrd="0" presId="urn:microsoft.com/office/officeart/2005/8/layout/radial1"/>
    <dgm:cxn modelId="{620E982B-7339-4E70-A5C0-97736FA08270}" srcId="{FB755ACF-1FD2-43B7-BD9B-49A1C86C004C}" destId="{4BCDFCF6-8751-41C8-8092-428F2BD69761}" srcOrd="1" destOrd="0" parTransId="{0254D46F-8045-4598-A7C1-9DC7617E2187}" sibTransId="{DDBC9967-62B6-4FE3-AE32-F8BD287D5AB1}"/>
    <dgm:cxn modelId="{9956BC83-1B69-49B0-99B6-53D21204261C}" type="presOf" srcId="{DD3503CD-B157-446C-BA1C-3048C5D08F86}" destId="{044E9D40-FFC7-47EE-BB78-1C8420B127FC}" srcOrd="0" destOrd="0" presId="urn:microsoft.com/office/officeart/2005/8/layout/radial1"/>
    <dgm:cxn modelId="{229ADDEC-D4EC-482C-BCD0-9E7ECC24AC06}" type="presOf" srcId="{4CD193AD-5D60-4B8F-9FAF-D34109331A2A}" destId="{63C691A5-5FE5-457E-8B64-B4FA66512BB3}" srcOrd="0" destOrd="0" presId="urn:microsoft.com/office/officeart/2005/8/layout/radial1"/>
    <dgm:cxn modelId="{334CB089-FFBD-4747-AF6D-F10F8D831BA9}" type="presOf" srcId="{9B946359-72AE-493A-8641-AACDE8849B7F}" destId="{CE68D9C0-E3E3-4FA7-8634-25CBDF3D8B0E}" srcOrd="0" destOrd="0" presId="urn:microsoft.com/office/officeart/2005/8/layout/radial1"/>
    <dgm:cxn modelId="{43EC26BB-EDBF-4D65-8914-AA6A233A0A5B}" type="presOf" srcId="{4BCDFCF6-8751-41C8-8092-428F2BD69761}" destId="{D8FB537D-FF56-4824-A68F-3912EDEBDE16}" srcOrd="0" destOrd="0" presId="urn:microsoft.com/office/officeart/2005/8/layout/radial1"/>
    <dgm:cxn modelId="{AFE72003-AEA7-4CC8-8C18-8A22C89B781E}" type="presOf" srcId="{28AB2BEF-93FA-46D8-8718-69D1DC2D8250}" destId="{978ED59E-8E26-47C3-B68D-7037D9FF0CC2}" srcOrd="0" destOrd="0" presId="urn:microsoft.com/office/officeart/2005/8/layout/radial1"/>
    <dgm:cxn modelId="{1CBDAB02-40F4-4166-A943-76522D8F086A}" type="presOf" srcId="{A41464DA-43FF-48C3-8949-466319E486EA}" destId="{0F439F20-5B4E-49E5-8F98-390002AFB584}" srcOrd="0" destOrd="0" presId="urn:microsoft.com/office/officeart/2005/8/layout/radial1"/>
    <dgm:cxn modelId="{3A7D066E-82EB-4239-8A35-B66215642F13}" type="presOf" srcId="{0254D46F-8045-4598-A7C1-9DC7617E2187}" destId="{C9F8AD8F-EFCE-4E85-86F6-2E43D3D91BB9}" srcOrd="0" destOrd="0" presId="urn:microsoft.com/office/officeart/2005/8/layout/radial1"/>
    <dgm:cxn modelId="{1E7C29E9-745C-498F-A2AA-ED283C0604D2}" srcId="{FB755ACF-1FD2-43B7-BD9B-49A1C86C004C}" destId="{9B946359-72AE-493A-8641-AACDE8849B7F}" srcOrd="3" destOrd="0" parTransId="{D3C987DB-0188-4947-B5BF-6DA49401AE9A}" sibTransId="{F000094A-1BD3-4CA4-888F-E06C9CBD6B97}"/>
    <dgm:cxn modelId="{22A3173A-1000-454E-9251-149D0F3D47F7}" type="presOf" srcId="{FB755ACF-1FD2-43B7-BD9B-49A1C86C004C}" destId="{88146150-F3CC-4441-B439-191763996DA2}" srcOrd="0" destOrd="0" presId="urn:microsoft.com/office/officeart/2005/8/layout/radial1"/>
    <dgm:cxn modelId="{E62EA35B-B425-4F5E-85CA-1E8838E88D43}" type="presOf" srcId="{C6E10B46-7BAC-410D-A16A-23E4978733DB}" destId="{AF8C18A4-4B65-4E5D-BC09-89C86BBDA703}" srcOrd="0" destOrd="0" presId="urn:microsoft.com/office/officeart/2005/8/layout/radial1"/>
    <dgm:cxn modelId="{E14AB77B-9936-4288-B054-942A86F06265}" srcId="{FB755ACF-1FD2-43B7-BD9B-49A1C86C004C}" destId="{A41464DA-43FF-48C3-8949-466319E486EA}" srcOrd="4" destOrd="0" parTransId="{A554E028-72D4-4C1D-A958-C80AA606B6DE}" sibTransId="{F221E6FF-F7FC-46B6-B72B-37248650936A}"/>
    <dgm:cxn modelId="{39A9E16A-C383-45B8-B897-36EA05182B37}" type="presParOf" srcId="{018810D0-871E-45C7-875B-AF4448C183D1}" destId="{88146150-F3CC-4441-B439-191763996DA2}" srcOrd="0" destOrd="0" presId="urn:microsoft.com/office/officeart/2005/8/layout/radial1"/>
    <dgm:cxn modelId="{D0B102A2-B0FD-4AA3-82DD-ECCB78D919A7}" type="presParOf" srcId="{018810D0-871E-45C7-875B-AF4448C183D1}" destId="{AF8C18A4-4B65-4E5D-BC09-89C86BBDA703}" srcOrd="1" destOrd="0" presId="urn:microsoft.com/office/officeart/2005/8/layout/radial1"/>
    <dgm:cxn modelId="{1A11A1FF-13B0-4C62-B5E6-D9DECFCD5F91}" type="presParOf" srcId="{AF8C18A4-4B65-4E5D-BC09-89C86BBDA703}" destId="{E4DDCF89-7385-4117-B1F6-D423D0AEA6C4}" srcOrd="0" destOrd="0" presId="urn:microsoft.com/office/officeart/2005/8/layout/radial1"/>
    <dgm:cxn modelId="{6EB54573-31E2-430F-92B6-DFCF249C2343}" type="presParOf" srcId="{018810D0-871E-45C7-875B-AF4448C183D1}" destId="{978ED59E-8E26-47C3-B68D-7037D9FF0CC2}" srcOrd="2" destOrd="0" presId="urn:microsoft.com/office/officeart/2005/8/layout/radial1"/>
    <dgm:cxn modelId="{5718F5C9-47D2-470C-86CF-2D78D869C0C0}" type="presParOf" srcId="{018810D0-871E-45C7-875B-AF4448C183D1}" destId="{C9F8AD8F-EFCE-4E85-86F6-2E43D3D91BB9}" srcOrd="3" destOrd="0" presId="urn:microsoft.com/office/officeart/2005/8/layout/radial1"/>
    <dgm:cxn modelId="{38166E77-B779-4157-9B08-19B0B862003C}" type="presParOf" srcId="{C9F8AD8F-EFCE-4E85-86F6-2E43D3D91BB9}" destId="{9F608AF3-F291-4452-A280-52EDFE2E364D}" srcOrd="0" destOrd="0" presId="urn:microsoft.com/office/officeart/2005/8/layout/radial1"/>
    <dgm:cxn modelId="{78ACCE2F-A2FE-4759-83C9-3C00936E38B6}" type="presParOf" srcId="{018810D0-871E-45C7-875B-AF4448C183D1}" destId="{D8FB537D-FF56-4824-A68F-3912EDEBDE16}" srcOrd="4" destOrd="0" presId="urn:microsoft.com/office/officeart/2005/8/layout/radial1"/>
    <dgm:cxn modelId="{941F9D0A-710F-471E-9BDD-96F8A4600E8B}" type="presParOf" srcId="{018810D0-871E-45C7-875B-AF4448C183D1}" destId="{63C691A5-5FE5-457E-8B64-B4FA66512BB3}" srcOrd="5" destOrd="0" presId="urn:microsoft.com/office/officeart/2005/8/layout/radial1"/>
    <dgm:cxn modelId="{ED3EC1A8-D5AB-4554-9B15-399FFD413553}" type="presParOf" srcId="{63C691A5-5FE5-457E-8B64-B4FA66512BB3}" destId="{457CA6BF-EF6F-446B-982D-3D501375357B}" srcOrd="0" destOrd="0" presId="urn:microsoft.com/office/officeart/2005/8/layout/radial1"/>
    <dgm:cxn modelId="{6EC082A4-ABDE-4DED-8536-6B4FDDC9EBB2}" type="presParOf" srcId="{018810D0-871E-45C7-875B-AF4448C183D1}" destId="{044E9D40-FFC7-47EE-BB78-1C8420B127FC}" srcOrd="6" destOrd="0" presId="urn:microsoft.com/office/officeart/2005/8/layout/radial1"/>
    <dgm:cxn modelId="{0BCB95B8-306B-4F9D-8C1F-0FEA5EB1F3F0}" type="presParOf" srcId="{018810D0-871E-45C7-875B-AF4448C183D1}" destId="{1903D01A-4E29-4372-8144-3DE73E3C7464}" srcOrd="7" destOrd="0" presId="urn:microsoft.com/office/officeart/2005/8/layout/radial1"/>
    <dgm:cxn modelId="{4EA50151-9444-4E4D-A721-F836209E4FA3}" type="presParOf" srcId="{1903D01A-4E29-4372-8144-3DE73E3C7464}" destId="{91362B17-DBA6-41BA-90A3-05B0B170C0E1}" srcOrd="0" destOrd="0" presId="urn:microsoft.com/office/officeart/2005/8/layout/radial1"/>
    <dgm:cxn modelId="{0189A08E-DB34-4BC8-8DDA-D2615B901C4D}" type="presParOf" srcId="{018810D0-871E-45C7-875B-AF4448C183D1}" destId="{CE68D9C0-E3E3-4FA7-8634-25CBDF3D8B0E}" srcOrd="8" destOrd="0" presId="urn:microsoft.com/office/officeart/2005/8/layout/radial1"/>
    <dgm:cxn modelId="{FD9CE043-AEE4-48FD-8B45-966C67CB1781}" type="presParOf" srcId="{018810D0-871E-45C7-875B-AF4448C183D1}" destId="{B1D07A23-FBD1-4F47-9E4C-7DE883D0A28B}" srcOrd="9" destOrd="0" presId="urn:microsoft.com/office/officeart/2005/8/layout/radial1"/>
    <dgm:cxn modelId="{0C964FFD-8EA7-4D37-9AD4-94294861BA45}" type="presParOf" srcId="{B1D07A23-FBD1-4F47-9E4C-7DE883D0A28B}" destId="{D015F2A1-9779-4F5D-A6E4-05A0567C96A2}" srcOrd="0" destOrd="0" presId="urn:microsoft.com/office/officeart/2005/8/layout/radial1"/>
    <dgm:cxn modelId="{EB6772B0-AA19-4387-9D4B-A33EF04D314A}" type="presParOf" srcId="{018810D0-871E-45C7-875B-AF4448C183D1}" destId="{0F439F20-5B4E-49E5-8F98-390002AFB584}" srcOrd="10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8053C5-C0B9-4D6B-8FEF-90AA92DA6B9E}" type="doc">
      <dgm:prSet loTypeId="urn:microsoft.com/office/officeart/2005/8/layout/radial1" loCatId="cycle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FB755ACF-1FD2-43B7-BD9B-49A1C86C004C}">
      <dgm:prSet phldrT="[Text]" custT="1"/>
      <dgm:spPr/>
      <dgm:t>
        <a:bodyPr/>
        <a:lstStyle/>
        <a:p>
          <a:r>
            <a:rPr lang="cs-CZ" sz="3200" dirty="0" smtClean="0"/>
            <a:t>Žák</a:t>
          </a:r>
          <a:endParaRPr lang="cs-CZ" sz="3200" dirty="0"/>
        </a:p>
      </dgm:t>
    </dgm:pt>
    <dgm:pt modelId="{E3E10314-AD3E-401C-AD5B-95446CC8E622}" type="parTrans" cxnId="{D44EB4DF-6526-4411-A088-2B1A69714E83}">
      <dgm:prSet/>
      <dgm:spPr/>
      <dgm:t>
        <a:bodyPr/>
        <a:lstStyle/>
        <a:p>
          <a:endParaRPr lang="cs-CZ"/>
        </a:p>
      </dgm:t>
    </dgm:pt>
    <dgm:pt modelId="{A10D21D3-3DDA-450E-98AA-9E0E4833125F}" type="sibTrans" cxnId="{D44EB4DF-6526-4411-A088-2B1A69714E83}">
      <dgm:prSet/>
      <dgm:spPr/>
      <dgm:t>
        <a:bodyPr/>
        <a:lstStyle/>
        <a:p>
          <a:endParaRPr lang="cs-CZ"/>
        </a:p>
      </dgm:t>
    </dgm:pt>
    <dgm:pt modelId="{28AB2BEF-93FA-46D8-8718-69D1DC2D8250}">
      <dgm:prSet phldrT="[Text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C6E10B46-7BAC-410D-A16A-23E4978733DB}" type="parTrans" cxnId="{89F3D3EB-21AE-4A24-B5B4-41E82B1CAFBC}">
      <dgm:prSet/>
      <dgm:spPr/>
      <dgm:t>
        <a:bodyPr/>
        <a:lstStyle/>
        <a:p>
          <a:endParaRPr lang="cs-CZ"/>
        </a:p>
      </dgm:t>
    </dgm:pt>
    <dgm:pt modelId="{6B7D63F6-C966-4E5C-8A10-81ED77743BD2}" type="sibTrans" cxnId="{89F3D3EB-21AE-4A24-B5B4-41E82B1CAFBC}">
      <dgm:prSet/>
      <dgm:spPr/>
      <dgm:t>
        <a:bodyPr/>
        <a:lstStyle/>
        <a:p>
          <a:endParaRPr lang="cs-CZ"/>
        </a:p>
      </dgm:t>
    </dgm:pt>
    <dgm:pt modelId="{4BCDFCF6-8751-41C8-8092-428F2BD69761}">
      <dgm:prSet phldrT="[Text]"/>
      <dgm:spPr/>
      <dgm:t>
        <a:bodyPr/>
        <a:lstStyle/>
        <a:p>
          <a:r>
            <a:rPr lang="cs-CZ" dirty="0" smtClean="0"/>
            <a:t>Lékař</a:t>
          </a:r>
          <a:endParaRPr lang="cs-CZ" dirty="0"/>
        </a:p>
      </dgm:t>
    </dgm:pt>
    <dgm:pt modelId="{0254D46F-8045-4598-A7C1-9DC7617E2187}" type="parTrans" cxnId="{620E982B-7339-4E70-A5C0-97736FA08270}">
      <dgm:prSet/>
      <dgm:spPr/>
      <dgm:t>
        <a:bodyPr/>
        <a:lstStyle/>
        <a:p>
          <a:endParaRPr lang="cs-CZ"/>
        </a:p>
      </dgm:t>
    </dgm:pt>
    <dgm:pt modelId="{DDBC9967-62B6-4FE3-AE32-F8BD287D5AB1}" type="sibTrans" cxnId="{620E982B-7339-4E70-A5C0-97736FA08270}">
      <dgm:prSet/>
      <dgm:spPr/>
      <dgm:t>
        <a:bodyPr/>
        <a:lstStyle/>
        <a:p>
          <a:endParaRPr lang="cs-CZ"/>
        </a:p>
      </dgm:t>
    </dgm:pt>
    <dgm:pt modelId="{DD3503CD-B157-446C-BA1C-3048C5D08F86}">
      <dgm:prSet phldrT="[Text]"/>
      <dgm:spPr/>
      <dgm:t>
        <a:bodyPr/>
        <a:lstStyle/>
        <a:p>
          <a:r>
            <a:rPr lang="cs-CZ" dirty="0" smtClean="0"/>
            <a:t>OSPOD</a:t>
          </a:r>
          <a:endParaRPr lang="cs-CZ" dirty="0"/>
        </a:p>
      </dgm:t>
    </dgm:pt>
    <dgm:pt modelId="{4CD193AD-5D60-4B8F-9FAF-D34109331A2A}" type="parTrans" cxnId="{947B5B5A-5D00-4D88-B708-4DFB0DB6C115}">
      <dgm:prSet/>
      <dgm:spPr/>
      <dgm:t>
        <a:bodyPr/>
        <a:lstStyle/>
        <a:p>
          <a:endParaRPr lang="cs-CZ"/>
        </a:p>
      </dgm:t>
    </dgm:pt>
    <dgm:pt modelId="{49E6641F-9BB3-4CC5-AD59-D89230FC8E22}" type="sibTrans" cxnId="{947B5B5A-5D00-4D88-B708-4DFB0DB6C115}">
      <dgm:prSet/>
      <dgm:spPr/>
      <dgm:t>
        <a:bodyPr/>
        <a:lstStyle/>
        <a:p>
          <a:endParaRPr lang="cs-CZ"/>
        </a:p>
      </dgm:t>
    </dgm:pt>
    <dgm:pt modelId="{9B946359-72AE-493A-8641-AACDE8849B7F}">
      <dgm:prSet phldrT="[Text]"/>
      <dgm:spPr/>
      <dgm:t>
        <a:bodyPr/>
        <a:lstStyle/>
        <a:p>
          <a:r>
            <a:rPr lang="cs-CZ" dirty="0" smtClean="0"/>
            <a:t>Sociální služba</a:t>
          </a:r>
          <a:endParaRPr lang="cs-CZ" dirty="0"/>
        </a:p>
      </dgm:t>
    </dgm:pt>
    <dgm:pt modelId="{D3C987DB-0188-4947-B5BF-6DA49401AE9A}" type="parTrans" cxnId="{1E7C29E9-745C-498F-A2AA-ED283C0604D2}">
      <dgm:prSet/>
      <dgm:spPr/>
      <dgm:t>
        <a:bodyPr/>
        <a:lstStyle/>
        <a:p>
          <a:endParaRPr lang="cs-CZ"/>
        </a:p>
      </dgm:t>
    </dgm:pt>
    <dgm:pt modelId="{F000094A-1BD3-4CA4-888F-E06C9CBD6B97}" type="sibTrans" cxnId="{1E7C29E9-745C-498F-A2AA-ED283C0604D2}">
      <dgm:prSet/>
      <dgm:spPr/>
      <dgm:t>
        <a:bodyPr/>
        <a:lstStyle/>
        <a:p>
          <a:endParaRPr lang="cs-CZ"/>
        </a:p>
      </dgm:t>
    </dgm:pt>
    <dgm:pt modelId="{A41464DA-43FF-48C3-8949-466319E486EA}">
      <dgm:prSet/>
      <dgm:spPr/>
      <dgm:t>
        <a:bodyPr/>
        <a:lstStyle/>
        <a:p>
          <a:r>
            <a:rPr lang="cs-CZ" dirty="0" smtClean="0"/>
            <a:t>Škola</a:t>
          </a:r>
          <a:endParaRPr lang="cs-CZ" dirty="0"/>
        </a:p>
      </dgm:t>
    </dgm:pt>
    <dgm:pt modelId="{A554E028-72D4-4C1D-A958-C80AA606B6DE}" type="parTrans" cxnId="{E14AB77B-9936-4288-B054-942A86F06265}">
      <dgm:prSet/>
      <dgm:spPr/>
      <dgm:t>
        <a:bodyPr/>
        <a:lstStyle/>
        <a:p>
          <a:endParaRPr lang="cs-CZ"/>
        </a:p>
      </dgm:t>
    </dgm:pt>
    <dgm:pt modelId="{F221E6FF-F7FC-46B6-B72B-37248650936A}" type="sibTrans" cxnId="{E14AB77B-9936-4288-B054-942A86F06265}">
      <dgm:prSet/>
      <dgm:spPr/>
      <dgm:t>
        <a:bodyPr/>
        <a:lstStyle/>
        <a:p>
          <a:endParaRPr lang="cs-CZ"/>
        </a:p>
      </dgm:t>
    </dgm:pt>
    <dgm:pt modelId="{018810D0-871E-45C7-875B-AF4448C183D1}" type="pres">
      <dgm:prSet presAssocID="{088053C5-C0B9-4D6B-8FEF-90AA92DA6B9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8146150-F3CC-4441-B439-191763996DA2}" type="pres">
      <dgm:prSet presAssocID="{FB755ACF-1FD2-43B7-BD9B-49A1C86C004C}" presName="centerShape" presStyleLbl="node0" presStyleIdx="0" presStyleCnt="1"/>
      <dgm:spPr/>
      <dgm:t>
        <a:bodyPr/>
        <a:lstStyle/>
        <a:p>
          <a:endParaRPr lang="cs-CZ"/>
        </a:p>
      </dgm:t>
    </dgm:pt>
    <dgm:pt modelId="{AF8C18A4-4B65-4E5D-BC09-89C86BBDA703}" type="pres">
      <dgm:prSet presAssocID="{C6E10B46-7BAC-410D-A16A-23E4978733DB}" presName="Name9" presStyleLbl="parChTrans1D2" presStyleIdx="0" presStyleCnt="5"/>
      <dgm:spPr/>
      <dgm:t>
        <a:bodyPr/>
        <a:lstStyle/>
        <a:p>
          <a:endParaRPr lang="cs-CZ"/>
        </a:p>
      </dgm:t>
    </dgm:pt>
    <dgm:pt modelId="{E4DDCF89-7385-4117-B1F6-D423D0AEA6C4}" type="pres">
      <dgm:prSet presAssocID="{C6E10B46-7BAC-410D-A16A-23E4978733DB}" presName="connTx" presStyleLbl="parChTrans1D2" presStyleIdx="0" presStyleCnt="5"/>
      <dgm:spPr/>
      <dgm:t>
        <a:bodyPr/>
        <a:lstStyle/>
        <a:p>
          <a:endParaRPr lang="cs-CZ"/>
        </a:p>
      </dgm:t>
    </dgm:pt>
    <dgm:pt modelId="{978ED59E-8E26-47C3-B68D-7037D9FF0CC2}" type="pres">
      <dgm:prSet presAssocID="{28AB2BEF-93FA-46D8-8718-69D1DC2D8250}" presName="node" presStyleLbl="node1" presStyleIdx="0" presStyleCnt="5" custRadScaleRad="103216" custRadScaleInc="-3280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9F8AD8F-EFCE-4E85-86F6-2E43D3D91BB9}" type="pres">
      <dgm:prSet presAssocID="{0254D46F-8045-4598-A7C1-9DC7617E2187}" presName="Name9" presStyleLbl="parChTrans1D2" presStyleIdx="1" presStyleCnt="5"/>
      <dgm:spPr/>
      <dgm:t>
        <a:bodyPr/>
        <a:lstStyle/>
        <a:p>
          <a:endParaRPr lang="cs-CZ"/>
        </a:p>
      </dgm:t>
    </dgm:pt>
    <dgm:pt modelId="{9F608AF3-F291-4452-A280-52EDFE2E364D}" type="pres">
      <dgm:prSet presAssocID="{0254D46F-8045-4598-A7C1-9DC7617E2187}" presName="connTx" presStyleLbl="parChTrans1D2" presStyleIdx="1" presStyleCnt="5"/>
      <dgm:spPr/>
      <dgm:t>
        <a:bodyPr/>
        <a:lstStyle/>
        <a:p>
          <a:endParaRPr lang="cs-CZ"/>
        </a:p>
      </dgm:t>
    </dgm:pt>
    <dgm:pt modelId="{D8FB537D-FF56-4824-A68F-3912EDEBDE16}" type="pres">
      <dgm:prSet presAssocID="{4BCDFCF6-8751-41C8-8092-428F2BD69761}" presName="node" presStyleLbl="node1" presStyleIdx="1" presStyleCnt="5" custRadScaleRad="140009" custRadScaleInc="-56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C691A5-5FE5-457E-8B64-B4FA66512BB3}" type="pres">
      <dgm:prSet presAssocID="{4CD193AD-5D60-4B8F-9FAF-D34109331A2A}" presName="Name9" presStyleLbl="parChTrans1D2" presStyleIdx="2" presStyleCnt="5"/>
      <dgm:spPr/>
      <dgm:t>
        <a:bodyPr/>
        <a:lstStyle/>
        <a:p>
          <a:endParaRPr lang="cs-CZ"/>
        </a:p>
      </dgm:t>
    </dgm:pt>
    <dgm:pt modelId="{457CA6BF-EF6F-446B-982D-3D501375357B}" type="pres">
      <dgm:prSet presAssocID="{4CD193AD-5D60-4B8F-9FAF-D34109331A2A}" presName="connTx" presStyleLbl="parChTrans1D2" presStyleIdx="2" presStyleCnt="5"/>
      <dgm:spPr/>
      <dgm:t>
        <a:bodyPr/>
        <a:lstStyle/>
        <a:p>
          <a:endParaRPr lang="cs-CZ"/>
        </a:p>
      </dgm:t>
    </dgm:pt>
    <dgm:pt modelId="{044E9D40-FFC7-47EE-BB78-1C8420B127FC}" type="pres">
      <dgm:prSet presAssocID="{DD3503CD-B157-446C-BA1C-3048C5D08F86}" presName="node" presStyleLbl="node1" presStyleIdx="2" presStyleCnt="5" custRadScaleRad="144937" custRadScaleInc="-635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903D01A-4E29-4372-8144-3DE73E3C7464}" type="pres">
      <dgm:prSet presAssocID="{D3C987DB-0188-4947-B5BF-6DA49401AE9A}" presName="Name9" presStyleLbl="parChTrans1D2" presStyleIdx="3" presStyleCnt="5"/>
      <dgm:spPr/>
      <dgm:t>
        <a:bodyPr/>
        <a:lstStyle/>
        <a:p>
          <a:endParaRPr lang="cs-CZ"/>
        </a:p>
      </dgm:t>
    </dgm:pt>
    <dgm:pt modelId="{91362B17-DBA6-41BA-90A3-05B0B170C0E1}" type="pres">
      <dgm:prSet presAssocID="{D3C987DB-0188-4947-B5BF-6DA49401AE9A}" presName="connTx" presStyleLbl="parChTrans1D2" presStyleIdx="3" presStyleCnt="5"/>
      <dgm:spPr/>
      <dgm:t>
        <a:bodyPr/>
        <a:lstStyle/>
        <a:p>
          <a:endParaRPr lang="cs-CZ"/>
        </a:p>
      </dgm:t>
    </dgm:pt>
    <dgm:pt modelId="{CE68D9C0-E3E3-4FA7-8634-25CBDF3D8B0E}" type="pres">
      <dgm:prSet presAssocID="{9B946359-72AE-493A-8641-AACDE8849B7F}" presName="node" presStyleLbl="node1" presStyleIdx="3" presStyleCnt="5" custRadScaleRad="117928" custRadScaleInc="2698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D07A23-FBD1-4F47-9E4C-7DE883D0A28B}" type="pres">
      <dgm:prSet presAssocID="{A554E028-72D4-4C1D-A958-C80AA606B6DE}" presName="Name9" presStyleLbl="parChTrans1D2" presStyleIdx="4" presStyleCnt="5"/>
      <dgm:spPr/>
      <dgm:t>
        <a:bodyPr/>
        <a:lstStyle/>
        <a:p>
          <a:endParaRPr lang="cs-CZ"/>
        </a:p>
      </dgm:t>
    </dgm:pt>
    <dgm:pt modelId="{D015F2A1-9779-4F5D-A6E4-05A0567C96A2}" type="pres">
      <dgm:prSet presAssocID="{A554E028-72D4-4C1D-A958-C80AA606B6DE}" presName="connTx" presStyleLbl="parChTrans1D2" presStyleIdx="4" presStyleCnt="5"/>
      <dgm:spPr/>
      <dgm:t>
        <a:bodyPr/>
        <a:lstStyle/>
        <a:p>
          <a:endParaRPr lang="cs-CZ"/>
        </a:p>
      </dgm:t>
    </dgm:pt>
    <dgm:pt modelId="{0F439F20-5B4E-49E5-8F98-390002AFB584}" type="pres">
      <dgm:prSet presAssocID="{A41464DA-43FF-48C3-8949-466319E486EA}" presName="node" presStyleLbl="node1" presStyleIdx="4" presStyleCnt="5" custRadScaleRad="154259" custRadScaleInc="-195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46630CE-F438-4335-8AC4-A0AFD714C84C}" type="presOf" srcId="{088053C5-C0B9-4D6B-8FEF-90AA92DA6B9E}" destId="{018810D0-871E-45C7-875B-AF4448C183D1}" srcOrd="0" destOrd="0" presId="urn:microsoft.com/office/officeart/2005/8/layout/radial1"/>
    <dgm:cxn modelId="{56EBB931-1D33-45DE-893C-33FAA74BEFC6}" type="presOf" srcId="{DD3503CD-B157-446C-BA1C-3048C5D08F86}" destId="{044E9D40-FFC7-47EE-BB78-1C8420B127FC}" srcOrd="0" destOrd="0" presId="urn:microsoft.com/office/officeart/2005/8/layout/radial1"/>
    <dgm:cxn modelId="{25979C86-BD7E-491D-99FA-8CD6677CF5A3}" type="presOf" srcId="{4BCDFCF6-8751-41C8-8092-428F2BD69761}" destId="{D8FB537D-FF56-4824-A68F-3912EDEBDE16}" srcOrd="0" destOrd="0" presId="urn:microsoft.com/office/officeart/2005/8/layout/radial1"/>
    <dgm:cxn modelId="{0DE237B4-EB3D-4762-A826-53B1611C6C64}" type="presOf" srcId="{4CD193AD-5D60-4B8F-9FAF-D34109331A2A}" destId="{457CA6BF-EF6F-446B-982D-3D501375357B}" srcOrd="1" destOrd="0" presId="urn:microsoft.com/office/officeart/2005/8/layout/radial1"/>
    <dgm:cxn modelId="{352FF52B-CC65-4C17-80E4-E94DCE46623A}" type="presOf" srcId="{C6E10B46-7BAC-410D-A16A-23E4978733DB}" destId="{E4DDCF89-7385-4117-B1F6-D423D0AEA6C4}" srcOrd="1" destOrd="0" presId="urn:microsoft.com/office/officeart/2005/8/layout/radial1"/>
    <dgm:cxn modelId="{947B5B5A-5D00-4D88-B708-4DFB0DB6C115}" srcId="{FB755ACF-1FD2-43B7-BD9B-49A1C86C004C}" destId="{DD3503CD-B157-446C-BA1C-3048C5D08F86}" srcOrd="2" destOrd="0" parTransId="{4CD193AD-5D60-4B8F-9FAF-D34109331A2A}" sibTransId="{49E6641F-9BB3-4CC5-AD59-D89230FC8E22}"/>
    <dgm:cxn modelId="{B9A6856D-1713-40AB-AA5A-D8292480BA15}" type="presOf" srcId="{C6E10B46-7BAC-410D-A16A-23E4978733DB}" destId="{AF8C18A4-4B65-4E5D-BC09-89C86BBDA703}" srcOrd="0" destOrd="0" presId="urn:microsoft.com/office/officeart/2005/8/layout/radial1"/>
    <dgm:cxn modelId="{323D452B-13CE-4D1A-878C-398CFAB45A1B}" type="presOf" srcId="{28AB2BEF-93FA-46D8-8718-69D1DC2D8250}" destId="{978ED59E-8E26-47C3-B68D-7037D9FF0CC2}" srcOrd="0" destOrd="0" presId="urn:microsoft.com/office/officeart/2005/8/layout/radial1"/>
    <dgm:cxn modelId="{646EF9D4-29B4-42C6-98CF-3AE2C2B77C93}" type="presOf" srcId="{A41464DA-43FF-48C3-8949-466319E486EA}" destId="{0F439F20-5B4E-49E5-8F98-390002AFB584}" srcOrd="0" destOrd="0" presId="urn:microsoft.com/office/officeart/2005/8/layout/radial1"/>
    <dgm:cxn modelId="{B3D7E0B3-A933-4271-9860-2660D8F44214}" type="presOf" srcId="{4CD193AD-5D60-4B8F-9FAF-D34109331A2A}" destId="{63C691A5-5FE5-457E-8B64-B4FA66512BB3}" srcOrd="0" destOrd="0" presId="urn:microsoft.com/office/officeart/2005/8/layout/radial1"/>
    <dgm:cxn modelId="{4BE90D3E-A919-407F-8F22-FAC3FAA89D80}" type="presOf" srcId="{9B946359-72AE-493A-8641-AACDE8849B7F}" destId="{CE68D9C0-E3E3-4FA7-8634-25CBDF3D8B0E}" srcOrd="0" destOrd="0" presId="urn:microsoft.com/office/officeart/2005/8/layout/radial1"/>
    <dgm:cxn modelId="{D44EB4DF-6526-4411-A088-2B1A69714E83}" srcId="{088053C5-C0B9-4D6B-8FEF-90AA92DA6B9E}" destId="{FB755ACF-1FD2-43B7-BD9B-49A1C86C004C}" srcOrd="0" destOrd="0" parTransId="{E3E10314-AD3E-401C-AD5B-95446CC8E622}" sibTransId="{A10D21D3-3DDA-450E-98AA-9E0E4833125F}"/>
    <dgm:cxn modelId="{89F3D3EB-21AE-4A24-B5B4-41E82B1CAFBC}" srcId="{FB755ACF-1FD2-43B7-BD9B-49A1C86C004C}" destId="{28AB2BEF-93FA-46D8-8718-69D1DC2D8250}" srcOrd="0" destOrd="0" parTransId="{C6E10B46-7BAC-410D-A16A-23E4978733DB}" sibTransId="{6B7D63F6-C966-4E5C-8A10-81ED77743BD2}"/>
    <dgm:cxn modelId="{D40F8424-3E58-4A79-989C-D8A0A9E8E21C}" type="presOf" srcId="{A554E028-72D4-4C1D-A958-C80AA606B6DE}" destId="{B1D07A23-FBD1-4F47-9E4C-7DE883D0A28B}" srcOrd="0" destOrd="0" presId="urn:microsoft.com/office/officeart/2005/8/layout/radial1"/>
    <dgm:cxn modelId="{620E982B-7339-4E70-A5C0-97736FA08270}" srcId="{FB755ACF-1FD2-43B7-BD9B-49A1C86C004C}" destId="{4BCDFCF6-8751-41C8-8092-428F2BD69761}" srcOrd="1" destOrd="0" parTransId="{0254D46F-8045-4598-A7C1-9DC7617E2187}" sibTransId="{DDBC9967-62B6-4FE3-AE32-F8BD287D5AB1}"/>
    <dgm:cxn modelId="{16174A21-E510-49A1-8741-B2C66C705035}" type="presOf" srcId="{0254D46F-8045-4598-A7C1-9DC7617E2187}" destId="{C9F8AD8F-EFCE-4E85-86F6-2E43D3D91BB9}" srcOrd="0" destOrd="0" presId="urn:microsoft.com/office/officeart/2005/8/layout/radial1"/>
    <dgm:cxn modelId="{B042221A-07D4-479E-90DB-CD232A05C1D7}" type="presOf" srcId="{A554E028-72D4-4C1D-A958-C80AA606B6DE}" destId="{D015F2A1-9779-4F5D-A6E4-05A0567C96A2}" srcOrd="1" destOrd="0" presId="urn:microsoft.com/office/officeart/2005/8/layout/radial1"/>
    <dgm:cxn modelId="{CB0CD8B6-912C-4ABB-AA25-6E4F315C07D2}" type="presOf" srcId="{0254D46F-8045-4598-A7C1-9DC7617E2187}" destId="{9F608AF3-F291-4452-A280-52EDFE2E364D}" srcOrd="1" destOrd="0" presId="urn:microsoft.com/office/officeart/2005/8/layout/radial1"/>
    <dgm:cxn modelId="{DDBCF31B-8574-4425-9764-A31ED225ED67}" type="presOf" srcId="{D3C987DB-0188-4947-B5BF-6DA49401AE9A}" destId="{91362B17-DBA6-41BA-90A3-05B0B170C0E1}" srcOrd="1" destOrd="0" presId="urn:microsoft.com/office/officeart/2005/8/layout/radial1"/>
    <dgm:cxn modelId="{1E7C29E9-745C-498F-A2AA-ED283C0604D2}" srcId="{FB755ACF-1FD2-43B7-BD9B-49A1C86C004C}" destId="{9B946359-72AE-493A-8641-AACDE8849B7F}" srcOrd="3" destOrd="0" parTransId="{D3C987DB-0188-4947-B5BF-6DA49401AE9A}" sibTransId="{F000094A-1BD3-4CA4-888F-E06C9CBD6B97}"/>
    <dgm:cxn modelId="{3202FF85-5771-4DA2-BDC3-6E6D6A73848C}" type="presOf" srcId="{FB755ACF-1FD2-43B7-BD9B-49A1C86C004C}" destId="{88146150-F3CC-4441-B439-191763996DA2}" srcOrd="0" destOrd="0" presId="urn:microsoft.com/office/officeart/2005/8/layout/radial1"/>
    <dgm:cxn modelId="{E14AB77B-9936-4288-B054-942A86F06265}" srcId="{FB755ACF-1FD2-43B7-BD9B-49A1C86C004C}" destId="{A41464DA-43FF-48C3-8949-466319E486EA}" srcOrd="4" destOrd="0" parTransId="{A554E028-72D4-4C1D-A958-C80AA606B6DE}" sibTransId="{F221E6FF-F7FC-46B6-B72B-37248650936A}"/>
    <dgm:cxn modelId="{CA8ED692-475B-4513-A068-1EF86029BFD1}" type="presOf" srcId="{D3C987DB-0188-4947-B5BF-6DA49401AE9A}" destId="{1903D01A-4E29-4372-8144-3DE73E3C7464}" srcOrd="0" destOrd="0" presId="urn:microsoft.com/office/officeart/2005/8/layout/radial1"/>
    <dgm:cxn modelId="{AADA4D66-CA26-4011-A534-651C5526DB16}" type="presParOf" srcId="{018810D0-871E-45C7-875B-AF4448C183D1}" destId="{88146150-F3CC-4441-B439-191763996DA2}" srcOrd="0" destOrd="0" presId="urn:microsoft.com/office/officeart/2005/8/layout/radial1"/>
    <dgm:cxn modelId="{E60C2AE1-B838-47E5-87F8-D2E4C89734AE}" type="presParOf" srcId="{018810D0-871E-45C7-875B-AF4448C183D1}" destId="{AF8C18A4-4B65-4E5D-BC09-89C86BBDA703}" srcOrd="1" destOrd="0" presId="urn:microsoft.com/office/officeart/2005/8/layout/radial1"/>
    <dgm:cxn modelId="{B7A4E181-B5F9-458F-9EBE-89A27E397EA2}" type="presParOf" srcId="{AF8C18A4-4B65-4E5D-BC09-89C86BBDA703}" destId="{E4DDCF89-7385-4117-B1F6-D423D0AEA6C4}" srcOrd="0" destOrd="0" presId="urn:microsoft.com/office/officeart/2005/8/layout/radial1"/>
    <dgm:cxn modelId="{6A70CCD8-04D8-4943-8502-1DE5D99D1EE6}" type="presParOf" srcId="{018810D0-871E-45C7-875B-AF4448C183D1}" destId="{978ED59E-8E26-47C3-B68D-7037D9FF0CC2}" srcOrd="2" destOrd="0" presId="urn:microsoft.com/office/officeart/2005/8/layout/radial1"/>
    <dgm:cxn modelId="{5F36030D-D8C7-49EA-95B4-BA2892FEA955}" type="presParOf" srcId="{018810D0-871E-45C7-875B-AF4448C183D1}" destId="{C9F8AD8F-EFCE-4E85-86F6-2E43D3D91BB9}" srcOrd="3" destOrd="0" presId="urn:microsoft.com/office/officeart/2005/8/layout/radial1"/>
    <dgm:cxn modelId="{99644628-73C8-4AEF-BC39-A45FA4375391}" type="presParOf" srcId="{C9F8AD8F-EFCE-4E85-86F6-2E43D3D91BB9}" destId="{9F608AF3-F291-4452-A280-52EDFE2E364D}" srcOrd="0" destOrd="0" presId="urn:microsoft.com/office/officeart/2005/8/layout/radial1"/>
    <dgm:cxn modelId="{7EC8C1EB-8D02-4C5A-90A3-B64D7B6C541E}" type="presParOf" srcId="{018810D0-871E-45C7-875B-AF4448C183D1}" destId="{D8FB537D-FF56-4824-A68F-3912EDEBDE16}" srcOrd="4" destOrd="0" presId="urn:microsoft.com/office/officeart/2005/8/layout/radial1"/>
    <dgm:cxn modelId="{D83B08DC-2251-4465-8470-D5157A024249}" type="presParOf" srcId="{018810D0-871E-45C7-875B-AF4448C183D1}" destId="{63C691A5-5FE5-457E-8B64-B4FA66512BB3}" srcOrd="5" destOrd="0" presId="urn:microsoft.com/office/officeart/2005/8/layout/radial1"/>
    <dgm:cxn modelId="{7396B24B-6B14-4FF3-BAA3-142DEFF437D6}" type="presParOf" srcId="{63C691A5-5FE5-457E-8B64-B4FA66512BB3}" destId="{457CA6BF-EF6F-446B-982D-3D501375357B}" srcOrd="0" destOrd="0" presId="urn:microsoft.com/office/officeart/2005/8/layout/radial1"/>
    <dgm:cxn modelId="{A405FCC3-2EE0-4369-AFC7-385D637A9017}" type="presParOf" srcId="{018810D0-871E-45C7-875B-AF4448C183D1}" destId="{044E9D40-FFC7-47EE-BB78-1C8420B127FC}" srcOrd="6" destOrd="0" presId="urn:microsoft.com/office/officeart/2005/8/layout/radial1"/>
    <dgm:cxn modelId="{C78A0111-EA7A-4900-8E6B-7AC730F2F747}" type="presParOf" srcId="{018810D0-871E-45C7-875B-AF4448C183D1}" destId="{1903D01A-4E29-4372-8144-3DE73E3C7464}" srcOrd="7" destOrd="0" presId="urn:microsoft.com/office/officeart/2005/8/layout/radial1"/>
    <dgm:cxn modelId="{AE974D35-433A-4824-88C3-9B1E4498CF5C}" type="presParOf" srcId="{1903D01A-4E29-4372-8144-3DE73E3C7464}" destId="{91362B17-DBA6-41BA-90A3-05B0B170C0E1}" srcOrd="0" destOrd="0" presId="urn:microsoft.com/office/officeart/2005/8/layout/radial1"/>
    <dgm:cxn modelId="{26300D7F-4BA3-4E57-884D-1A507060C02C}" type="presParOf" srcId="{018810D0-871E-45C7-875B-AF4448C183D1}" destId="{CE68D9C0-E3E3-4FA7-8634-25CBDF3D8B0E}" srcOrd="8" destOrd="0" presId="urn:microsoft.com/office/officeart/2005/8/layout/radial1"/>
    <dgm:cxn modelId="{3DFEFDC4-9276-4765-90C0-3393A55BF483}" type="presParOf" srcId="{018810D0-871E-45C7-875B-AF4448C183D1}" destId="{B1D07A23-FBD1-4F47-9E4C-7DE883D0A28B}" srcOrd="9" destOrd="0" presId="urn:microsoft.com/office/officeart/2005/8/layout/radial1"/>
    <dgm:cxn modelId="{C669F604-6774-4373-86F0-69DC1CD254B1}" type="presParOf" srcId="{B1D07A23-FBD1-4F47-9E4C-7DE883D0A28B}" destId="{D015F2A1-9779-4F5D-A6E4-05A0567C96A2}" srcOrd="0" destOrd="0" presId="urn:microsoft.com/office/officeart/2005/8/layout/radial1"/>
    <dgm:cxn modelId="{7419D9D6-3DDC-4C51-B0E5-AFDAFBD1CC66}" type="presParOf" srcId="{018810D0-871E-45C7-875B-AF4448C183D1}" destId="{0F439F20-5B4E-49E5-8F98-390002AFB584}" srcOrd="10" destOrd="0" presId="urn:microsoft.com/office/officeart/2005/8/layout/radia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146150-F3CC-4441-B439-191763996DA2}">
      <dsp:nvSpPr>
        <dsp:cNvPr id="0" name=""/>
        <dsp:cNvSpPr/>
      </dsp:nvSpPr>
      <dsp:spPr>
        <a:xfrm>
          <a:off x="4094062" y="2016395"/>
          <a:ext cx="1532954" cy="15329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Žák</a:t>
          </a:r>
          <a:endParaRPr lang="cs-CZ" sz="3200" kern="1200" dirty="0"/>
        </a:p>
      </dsp:txBody>
      <dsp:txXfrm>
        <a:off x="4094062" y="2016395"/>
        <a:ext cx="1532954" cy="1532954"/>
      </dsp:txXfrm>
    </dsp:sp>
    <dsp:sp modelId="{AF8C18A4-4B65-4E5D-BC09-89C86BBDA703}">
      <dsp:nvSpPr>
        <dsp:cNvPr id="0" name=""/>
        <dsp:cNvSpPr/>
      </dsp:nvSpPr>
      <dsp:spPr>
        <a:xfrm rot="15491325">
          <a:off x="4386180" y="1760482"/>
          <a:ext cx="527056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527056" y="14192"/>
              </a:lnTo>
            </a:path>
          </a:pathLst>
        </a:custGeom>
        <a:noFill/>
        <a:ln w="34925" cap="flat" cmpd="sng" algn="ctr">
          <a:solidFill>
            <a:srgbClr val="7030A0"/>
          </a:solidFill>
          <a:prstDash val="solid"/>
          <a:head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5491325">
        <a:off x="4636533" y="1761498"/>
        <a:ext cx="26352" cy="26352"/>
      </dsp:txXfrm>
    </dsp:sp>
    <dsp:sp modelId="{978ED59E-8E26-47C3-B68D-7037D9FF0CC2}">
      <dsp:nvSpPr>
        <dsp:cNvPr id="0" name=""/>
        <dsp:cNvSpPr/>
      </dsp:nvSpPr>
      <dsp:spPr>
        <a:xfrm>
          <a:off x="3672402" y="0"/>
          <a:ext cx="1532954" cy="1532954"/>
        </a:xfrm>
        <a:prstGeom prst="ellipse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Rodina</a:t>
          </a:r>
          <a:endParaRPr lang="cs-CZ" sz="2600" kern="1200" dirty="0"/>
        </a:p>
      </dsp:txBody>
      <dsp:txXfrm>
        <a:off x="3672402" y="0"/>
        <a:ext cx="1532954" cy="1532954"/>
      </dsp:txXfrm>
    </dsp:sp>
    <dsp:sp modelId="{C9F8AD8F-EFCE-4E85-86F6-2E43D3D91BB9}">
      <dsp:nvSpPr>
        <dsp:cNvPr id="0" name=""/>
        <dsp:cNvSpPr/>
      </dsp:nvSpPr>
      <dsp:spPr>
        <a:xfrm rot="20397679">
          <a:off x="5542434" y="2289933"/>
          <a:ext cx="1261383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1261383" y="14192"/>
              </a:lnTo>
            </a:path>
          </a:pathLst>
        </a:custGeom>
        <a:noFill/>
        <a:ln w="34925" cap="flat" cmpd="sng" algn="ctr">
          <a:solidFill>
            <a:srgbClr val="7030A0"/>
          </a:solidFill>
          <a:prstDash val="solid"/>
          <a:head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0397679">
        <a:off x="6141591" y="2272591"/>
        <a:ext cx="63069" cy="63069"/>
      </dsp:txXfrm>
    </dsp:sp>
    <dsp:sp modelId="{D8FB537D-FF56-4824-A68F-3912EDEBDE16}">
      <dsp:nvSpPr>
        <dsp:cNvPr id="0" name=""/>
        <dsp:cNvSpPr/>
      </dsp:nvSpPr>
      <dsp:spPr>
        <a:xfrm>
          <a:off x="6719235" y="1058903"/>
          <a:ext cx="1532954" cy="1532954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Lékař</a:t>
          </a:r>
          <a:endParaRPr lang="cs-CZ" sz="2600" kern="1200" dirty="0"/>
        </a:p>
      </dsp:txBody>
      <dsp:txXfrm>
        <a:off x="6719235" y="1058903"/>
        <a:ext cx="1532954" cy="1532954"/>
      </dsp:txXfrm>
    </dsp:sp>
    <dsp:sp modelId="{63C691A5-5FE5-457E-8B64-B4FA66512BB3}">
      <dsp:nvSpPr>
        <dsp:cNvPr id="0" name=""/>
        <dsp:cNvSpPr/>
      </dsp:nvSpPr>
      <dsp:spPr>
        <a:xfrm rot="1866845">
          <a:off x="5418945" y="3516070"/>
          <a:ext cx="1359737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1359737" y="14192"/>
              </a:lnTo>
            </a:path>
          </a:pathLst>
        </a:custGeom>
        <a:noFill/>
        <a:ln w="34925" cap="flat" cmpd="sng" algn="ctr">
          <a:solidFill>
            <a:srgbClr val="7030A0"/>
          </a:solidFill>
          <a:prstDash val="solid"/>
          <a:head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866845">
        <a:off x="6064820" y="3496269"/>
        <a:ext cx="67986" cy="67986"/>
      </dsp:txXfrm>
    </dsp:sp>
    <dsp:sp modelId="{044E9D40-FFC7-47EE-BB78-1C8420B127FC}">
      <dsp:nvSpPr>
        <dsp:cNvPr id="0" name=""/>
        <dsp:cNvSpPr/>
      </dsp:nvSpPr>
      <dsp:spPr>
        <a:xfrm>
          <a:off x="6570612" y="3511175"/>
          <a:ext cx="1532954" cy="1532954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OSPOD</a:t>
          </a:r>
          <a:endParaRPr lang="cs-CZ" sz="2600" kern="1200" dirty="0"/>
        </a:p>
      </dsp:txBody>
      <dsp:txXfrm>
        <a:off x="6570612" y="3511175"/>
        <a:ext cx="1532954" cy="1532954"/>
      </dsp:txXfrm>
    </dsp:sp>
    <dsp:sp modelId="{1903D01A-4E29-4372-8144-3DE73E3C7464}">
      <dsp:nvSpPr>
        <dsp:cNvPr id="0" name=""/>
        <dsp:cNvSpPr/>
      </dsp:nvSpPr>
      <dsp:spPr>
        <a:xfrm rot="8151410">
          <a:off x="3610610" y="3586293"/>
          <a:ext cx="814978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814978" y="14192"/>
              </a:lnTo>
            </a:path>
          </a:pathLst>
        </a:custGeom>
        <a:noFill/>
        <a:ln w="34925" cap="flat" cmpd="sng" algn="ctr">
          <a:solidFill>
            <a:srgbClr val="7030A0"/>
          </a:solidFill>
          <a:prstDash val="solid"/>
          <a:head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8151410">
        <a:off x="3997724" y="3580111"/>
        <a:ext cx="40748" cy="40748"/>
      </dsp:txXfrm>
    </dsp:sp>
    <dsp:sp modelId="{CE68D9C0-E3E3-4FA7-8634-25CBDF3D8B0E}">
      <dsp:nvSpPr>
        <dsp:cNvPr id="0" name=""/>
        <dsp:cNvSpPr/>
      </dsp:nvSpPr>
      <dsp:spPr>
        <a:xfrm>
          <a:off x="2409181" y="3651621"/>
          <a:ext cx="1532954" cy="1532954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Sociální služba</a:t>
          </a:r>
          <a:endParaRPr lang="cs-CZ" sz="2600" kern="1200" dirty="0"/>
        </a:p>
      </dsp:txBody>
      <dsp:txXfrm>
        <a:off x="2409181" y="3651621"/>
        <a:ext cx="1532954" cy="1532954"/>
      </dsp:txXfrm>
    </dsp:sp>
    <dsp:sp modelId="{B1D07A23-FBD1-4F47-9E4C-7DE883D0A28B}">
      <dsp:nvSpPr>
        <dsp:cNvPr id="0" name=""/>
        <dsp:cNvSpPr/>
      </dsp:nvSpPr>
      <dsp:spPr>
        <a:xfrm rot="11458282">
          <a:off x="2576409" y="2475709"/>
          <a:ext cx="1545788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1545788" y="14192"/>
              </a:lnTo>
            </a:path>
          </a:pathLst>
        </a:custGeom>
        <a:noFill/>
        <a:ln w="34925" cap="flat" cmpd="sng" algn="ctr">
          <a:solidFill>
            <a:srgbClr val="7030A0"/>
          </a:solidFill>
          <a:prstDash val="solid"/>
          <a:headEnd type="triangle" w="lg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1458282">
        <a:off x="3310659" y="2451257"/>
        <a:ext cx="77289" cy="77289"/>
      </dsp:txXfrm>
    </dsp:sp>
    <dsp:sp modelId="{0F439F20-5B4E-49E5-8F98-390002AFB584}">
      <dsp:nvSpPr>
        <dsp:cNvPr id="0" name=""/>
        <dsp:cNvSpPr/>
      </dsp:nvSpPr>
      <dsp:spPr>
        <a:xfrm>
          <a:off x="1071591" y="1430454"/>
          <a:ext cx="1532954" cy="153295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Škola</a:t>
          </a:r>
          <a:endParaRPr lang="cs-CZ" sz="2600" kern="1200" dirty="0"/>
        </a:p>
      </dsp:txBody>
      <dsp:txXfrm>
        <a:off x="1071591" y="1430454"/>
        <a:ext cx="1532954" cy="153295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146150-F3CC-4441-B439-191763996DA2}">
      <dsp:nvSpPr>
        <dsp:cNvPr id="0" name=""/>
        <dsp:cNvSpPr/>
      </dsp:nvSpPr>
      <dsp:spPr>
        <a:xfrm>
          <a:off x="4094062" y="2016395"/>
          <a:ext cx="1532954" cy="15329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Žák</a:t>
          </a:r>
          <a:endParaRPr lang="cs-CZ" sz="3200" kern="1200" dirty="0"/>
        </a:p>
      </dsp:txBody>
      <dsp:txXfrm>
        <a:off x="4094062" y="2016395"/>
        <a:ext cx="1532954" cy="1532954"/>
      </dsp:txXfrm>
    </dsp:sp>
    <dsp:sp modelId="{AF8C18A4-4B65-4E5D-BC09-89C86BBDA703}">
      <dsp:nvSpPr>
        <dsp:cNvPr id="0" name=""/>
        <dsp:cNvSpPr/>
      </dsp:nvSpPr>
      <dsp:spPr>
        <a:xfrm rot="15491325">
          <a:off x="4386181" y="1760482"/>
          <a:ext cx="527056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527056" y="1419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5491325">
        <a:off x="4636533" y="1761498"/>
        <a:ext cx="26352" cy="26352"/>
      </dsp:txXfrm>
    </dsp:sp>
    <dsp:sp modelId="{978ED59E-8E26-47C3-B68D-7037D9FF0CC2}">
      <dsp:nvSpPr>
        <dsp:cNvPr id="0" name=""/>
        <dsp:cNvSpPr/>
      </dsp:nvSpPr>
      <dsp:spPr>
        <a:xfrm>
          <a:off x="3672402" y="0"/>
          <a:ext cx="1532954" cy="1532954"/>
        </a:xfrm>
        <a:prstGeom prst="ellipse">
          <a:avLst/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Rodina</a:t>
          </a:r>
          <a:endParaRPr lang="cs-CZ" sz="2600" kern="1200" dirty="0"/>
        </a:p>
      </dsp:txBody>
      <dsp:txXfrm>
        <a:off x="3672402" y="0"/>
        <a:ext cx="1532954" cy="1532954"/>
      </dsp:txXfrm>
    </dsp:sp>
    <dsp:sp modelId="{C9F8AD8F-EFCE-4E85-86F6-2E43D3D91BB9}">
      <dsp:nvSpPr>
        <dsp:cNvPr id="0" name=""/>
        <dsp:cNvSpPr/>
      </dsp:nvSpPr>
      <dsp:spPr>
        <a:xfrm rot="20397679">
          <a:off x="5542434" y="2289933"/>
          <a:ext cx="1261383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1261383" y="1419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0397679">
        <a:off x="6141591" y="2272591"/>
        <a:ext cx="63069" cy="63069"/>
      </dsp:txXfrm>
    </dsp:sp>
    <dsp:sp modelId="{D8FB537D-FF56-4824-A68F-3912EDEBDE16}">
      <dsp:nvSpPr>
        <dsp:cNvPr id="0" name=""/>
        <dsp:cNvSpPr/>
      </dsp:nvSpPr>
      <dsp:spPr>
        <a:xfrm>
          <a:off x="6719235" y="1058902"/>
          <a:ext cx="1532954" cy="1532954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Lékař</a:t>
          </a:r>
          <a:endParaRPr lang="cs-CZ" sz="2600" kern="1200" dirty="0"/>
        </a:p>
      </dsp:txBody>
      <dsp:txXfrm>
        <a:off x="6719235" y="1058902"/>
        <a:ext cx="1532954" cy="1532954"/>
      </dsp:txXfrm>
    </dsp:sp>
    <dsp:sp modelId="{63C691A5-5FE5-457E-8B64-B4FA66512BB3}">
      <dsp:nvSpPr>
        <dsp:cNvPr id="0" name=""/>
        <dsp:cNvSpPr/>
      </dsp:nvSpPr>
      <dsp:spPr>
        <a:xfrm rot="1866845">
          <a:off x="5418946" y="3516070"/>
          <a:ext cx="1359737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1359737" y="1419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866845">
        <a:off x="6064821" y="3496269"/>
        <a:ext cx="67986" cy="67986"/>
      </dsp:txXfrm>
    </dsp:sp>
    <dsp:sp modelId="{044E9D40-FFC7-47EE-BB78-1C8420B127FC}">
      <dsp:nvSpPr>
        <dsp:cNvPr id="0" name=""/>
        <dsp:cNvSpPr/>
      </dsp:nvSpPr>
      <dsp:spPr>
        <a:xfrm>
          <a:off x="6570612" y="3511175"/>
          <a:ext cx="1532954" cy="1532954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OSPOD</a:t>
          </a:r>
          <a:endParaRPr lang="cs-CZ" sz="2600" kern="1200" dirty="0"/>
        </a:p>
      </dsp:txBody>
      <dsp:txXfrm>
        <a:off x="6570612" y="3511175"/>
        <a:ext cx="1532954" cy="1532954"/>
      </dsp:txXfrm>
    </dsp:sp>
    <dsp:sp modelId="{1903D01A-4E29-4372-8144-3DE73E3C7464}">
      <dsp:nvSpPr>
        <dsp:cNvPr id="0" name=""/>
        <dsp:cNvSpPr/>
      </dsp:nvSpPr>
      <dsp:spPr>
        <a:xfrm rot="8151410">
          <a:off x="3610610" y="3586293"/>
          <a:ext cx="814977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814977" y="1419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8151410">
        <a:off x="3997725" y="3580111"/>
        <a:ext cx="40748" cy="40748"/>
      </dsp:txXfrm>
    </dsp:sp>
    <dsp:sp modelId="{CE68D9C0-E3E3-4FA7-8634-25CBDF3D8B0E}">
      <dsp:nvSpPr>
        <dsp:cNvPr id="0" name=""/>
        <dsp:cNvSpPr/>
      </dsp:nvSpPr>
      <dsp:spPr>
        <a:xfrm>
          <a:off x="2409182" y="3651621"/>
          <a:ext cx="1532954" cy="1532954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Sociální služba</a:t>
          </a:r>
          <a:endParaRPr lang="cs-CZ" sz="2600" kern="1200" dirty="0"/>
        </a:p>
      </dsp:txBody>
      <dsp:txXfrm>
        <a:off x="2409182" y="3651621"/>
        <a:ext cx="1532954" cy="1532954"/>
      </dsp:txXfrm>
    </dsp:sp>
    <dsp:sp modelId="{B1D07A23-FBD1-4F47-9E4C-7DE883D0A28B}">
      <dsp:nvSpPr>
        <dsp:cNvPr id="0" name=""/>
        <dsp:cNvSpPr/>
      </dsp:nvSpPr>
      <dsp:spPr>
        <a:xfrm rot="11458282">
          <a:off x="2576410" y="2475709"/>
          <a:ext cx="1545788" cy="28384"/>
        </a:xfrm>
        <a:custGeom>
          <a:avLst/>
          <a:gdLst/>
          <a:ahLst/>
          <a:cxnLst/>
          <a:rect l="0" t="0" r="0" b="0"/>
          <a:pathLst>
            <a:path>
              <a:moveTo>
                <a:pt x="0" y="14192"/>
              </a:moveTo>
              <a:lnTo>
                <a:pt x="1545788" y="14192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1458282">
        <a:off x="3310659" y="2451257"/>
        <a:ext cx="77289" cy="77289"/>
      </dsp:txXfrm>
    </dsp:sp>
    <dsp:sp modelId="{0F439F20-5B4E-49E5-8F98-390002AFB584}">
      <dsp:nvSpPr>
        <dsp:cNvPr id="0" name=""/>
        <dsp:cNvSpPr/>
      </dsp:nvSpPr>
      <dsp:spPr>
        <a:xfrm>
          <a:off x="1071591" y="1430454"/>
          <a:ext cx="1532954" cy="153295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Škola</a:t>
          </a:r>
          <a:endParaRPr lang="cs-CZ" sz="2600" kern="1200" dirty="0"/>
        </a:p>
      </dsp:txBody>
      <dsp:txXfrm>
        <a:off x="1071591" y="1430454"/>
        <a:ext cx="1532954" cy="1532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9D38B-23F2-446C-B030-0B6EA9D39B71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16A28-7F15-4B13-A79C-FF6B3A809C1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EB3E0-E2F5-4C24-BF71-4106F3A08C5D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30A4E-4206-4638-8A38-565421552C8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C609B-3221-4930-AF2F-9FB1F48614BF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19B0D-0D88-411A-A097-79BF80ECB27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499C-E7B9-4BAF-9EE6-CD835C782A5D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35EDC-23D7-48EF-959C-A4D6DB67A39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72A2B-CF6A-4075-BCC6-A3EA95175696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3D6B2-D722-446E-9F09-C7BEFEAEDEA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7C45E-2539-48B5-BD9D-6F79308122BC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DD345-401F-4938-9246-4C5AB9A01C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B4209-01DE-4F55-8EBD-E29382ECB50F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96811-22CF-4236-BEAB-BE9310BF9E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A3EA5-28C6-4E6D-9BEF-5999AA3C9DB8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C9C8-4CBE-4E71-AA80-B9C58DFF9AE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683DF-A0F6-4575-B798-8C2FE6FAA666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13B00-43D0-4F68-A77B-5E8DF4AD575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1EBD7-7791-4AC8-9C40-1369F8E9F208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207B3-E6EE-484B-9EC5-92383AA697C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C6679-2063-424D-96E9-ACEA0F99CA4F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3ECD0-315D-4747-A67B-EA7F042761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FFB263-4360-4F02-BB68-23D430E9E689}" type="datetimeFigureOut">
              <a:rPr lang="cs-CZ"/>
              <a:pPr>
                <a:defRPr/>
              </a:pPr>
              <a:t>8.12.2015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 defTabSz="1043056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D80CC1-EBEE-4991-9C8B-B00617F24AC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88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defTabSz="1042988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4572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9144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3716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1828800" algn="ctr" defTabSz="1042988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525" indent="-390525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6138" indent="-325438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3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038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325" indent="-260350" algn="l" defTabSz="10429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linger.cz/sluzby/kc-am-prazska/index.php" TargetMode="External"/><Relationship Id="rId2" Type="http://schemas.openxmlformats.org/officeDocument/2006/relationships/hyperlink" Target="mailto:pracovnici.prazska@salinger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linger.cz/sluzby/kc-am-prazska/index.php" TargetMode="External"/><Relationship Id="rId2" Type="http://schemas.openxmlformats.org/officeDocument/2006/relationships/hyperlink" Target="mailto:pracovnici.prazska@salinger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9625" y="1547813"/>
            <a:ext cx="9090025" cy="1620837"/>
          </a:xfrm>
        </p:spPr>
        <p:txBody>
          <a:bodyPr rtlCol="0">
            <a:normAutofit fontScale="90000"/>
          </a:bodyPr>
          <a:lstStyle/>
          <a:p>
            <a:pPr defTabSz="1043056"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Sociální služba jako podpora při řešení skrytého záškoláctví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1788" y="3779838"/>
            <a:ext cx="7486650" cy="1933575"/>
          </a:xfrm>
        </p:spPr>
        <p:txBody>
          <a:bodyPr rtlCol="0">
            <a:normAutofit fontScale="77500" lnSpcReduction="20000"/>
          </a:bodyPr>
          <a:lstStyle/>
          <a:p>
            <a:pPr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600" dirty="0" smtClean="0"/>
              <a:t>Komunitní centrum Amaro Phurd – Pražská, </a:t>
            </a:r>
          </a:p>
          <a:p>
            <a:pPr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3600" dirty="0" smtClean="0"/>
              <a:t>Občanské sdružení </a:t>
            </a:r>
            <a:r>
              <a:rPr lang="cs-CZ" sz="3600" dirty="0" err="1" smtClean="0"/>
              <a:t>Salinger</a:t>
            </a:r>
            <a:endParaRPr lang="cs-CZ" sz="3600" dirty="0" smtClean="0"/>
          </a:p>
          <a:p>
            <a:pPr algn="r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 smtClean="0"/>
          </a:p>
          <a:p>
            <a:pPr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900" dirty="0" smtClean="0"/>
              <a:t>Bc. Marie Janečková</a:t>
            </a:r>
          </a:p>
          <a:p>
            <a:pPr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900" dirty="0" smtClean="0"/>
              <a:t>Mgr. Lucie Špráchalová</a:t>
            </a:r>
            <a:endParaRPr lang="cs-CZ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Možné role institucí při podezření na skryté záškoláctví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b="1" smtClean="0"/>
              <a:t>Vedení školy: zapojuje se při pořádání výchovné komise</a:t>
            </a:r>
          </a:p>
          <a:p>
            <a:pPr lvl="1" eaLnBrk="1" hangingPunct="1"/>
            <a:r>
              <a:rPr lang="cs-CZ" sz="2800" smtClean="0"/>
              <a:t>pokusí se spojit s pediatrem, pokud stále přetrvávají vysoké omlouvané absence</a:t>
            </a:r>
          </a:p>
          <a:p>
            <a:pPr lvl="1" eaLnBrk="1" hangingPunct="1"/>
            <a:r>
              <a:rPr lang="cs-CZ" sz="2800" smtClean="0"/>
              <a:t>informuje rodiče o hlášení na OSPOD, eventuelně na Úřad práce, kde může dojít k sankcím při výplatě nepojistných dávek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Možné role institucí při podezření na skryté záškoláctví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b="1" smtClean="0"/>
              <a:t>OSPOD</a:t>
            </a:r>
            <a:endParaRPr lang="cs-CZ" sz="3000" smtClean="0"/>
          </a:p>
          <a:p>
            <a:pPr lvl="1" eaLnBrk="1" hangingPunct="1"/>
            <a:r>
              <a:rPr lang="cs-CZ" sz="2800" smtClean="0"/>
              <a:t>dostává informace od školy (dokumenty – záznamy z jednání s rodiči, dítětem, z výchovné komise,…)</a:t>
            </a:r>
          </a:p>
          <a:p>
            <a:pPr lvl="1" eaLnBrk="1" hangingPunct="1"/>
            <a:r>
              <a:rPr lang="cs-CZ" sz="2800" smtClean="0"/>
              <a:t>intervenuje do rodiny v zájmu dítěte</a:t>
            </a:r>
          </a:p>
          <a:p>
            <a:pPr lvl="1" eaLnBrk="1" hangingPunct="1"/>
            <a:r>
              <a:rPr lang="cs-CZ" sz="2800" smtClean="0"/>
              <a:t>může svolat případovou konferenci</a:t>
            </a:r>
          </a:p>
          <a:p>
            <a:pPr lvl="1" eaLnBrk="1" hangingPunct="1"/>
            <a:r>
              <a:rPr lang="cs-CZ" sz="2800" smtClean="0"/>
              <a:t>nabízí rodině alternativy při odhalení konkrétních potíží (vyšetření v PPP, SVP, využití sociálních služeb -&gt; sociálně aktivizační služby pro rodiny s dětmi,…)</a:t>
            </a:r>
          </a:p>
          <a:p>
            <a:pPr lvl="1" eaLnBrk="1" hangingPunct="1"/>
            <a:endParaRPr lang="cs-CZ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Kam se můžete obrátit pro radu?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5100" b="1" dirty="0" smtClean="0"/>
              <a:t>Poraďte se </a:t>
            </a:r>
            <a:r>
              <a:rPr lang="cs-CZ" sz="5100" dirty="0" smtClean="0"/>
              <a:t>nebo jen </a:t>
            </a:r>
            <a:r>
              <a:rPr lang="cs-CZ" sz="5100" b="1" dirty="0" smtClean="0"/>
              <a:t>sdílejte</a:t>
            </a:r>
            <a:r>
              <a:rPr lang="cs-CZ" sz="5100" dirty="0" smtClean="0"/>
              <a:t> Vaši situaci s námi – pracovníky neziskového sektoru. Po telefonu, mailu či osobně s Vámi rádi prokonzultujeme situaci, ve které se nacházíte. </a:t>
            </a:r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100" dirty="0" smtClean="0"/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5100" dirty="0" smtClean="0"/>
              <a:t>Není nutné znát konkrétní rodinu a dítě. Rádi poradíme např. i jinou sociální službu, která by byla v daném případě vhodná ke spolupráci či poradenství. </a:t>
            </a:r>
            <a:r>
              <a:rPr lang="cs-CZ" sz="5100" b="1" dirty="0" smtClean="0"/>
              <a:t>Nejste v tom sami!</a:t>
            </a:r>
            <a:endParaRPr lang="cs-CZ" sz="5100" dirty="0" smtClean="0"/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4000" dirty="0" smtClean="0"/>
          </a:p>
          <a:p>
            <a:pPr marL="391146" indent="-391146" algn="ctr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5100" b="1" dirty="0" smtClean="0"/>
              <a:t>KC </a:t>
            </a:r>
            <a:r>
              <a:rPr lang="cs-CZ" sz="5100" b="1" dirty="0" err="1" smtClean="0"/>
              <a:t>Amaro</a:t>
            </a:r>
            <a:r>
              <a:rPr lang="cs-CZ" sz="5100" b="1" dirty="0" smtClean="0"/>
              <a:t> </a:t>
            </a:r>
            <a:r>
              <a:rPr lang="cs-CZ" sz="5100" b="1" dirty="0" err="1" smtClean="0"/>
              <a:t>Phurd</a:t>
            </a:r>
            <a:r>
              <a:rPr lang="cs-CZ" sz="5100" b="1" dirty="0" smtClean="0"/>
              <a:t> Pražská</a:t>
            </a:r>
          </a:p>
          <a:p>
            <a:pPr marL="391146" indent="-391146" algn="ctr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5100" b="1" dirty="0" smtClean="0"/>
              <a:t>Pražská 559</a:t>
            </a:r>
          </a:p>
          <a:p>
            <a:pPr marL="391146" indent="-391146" algn="ctr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5100" b="1" dirty="0" smtClean="0"/>
              <a:t>500 04, Hradec Králové 4</a:t>
            </a:r>
          </a:p>
          <a:p>
            <a:pPr marL="391146" indent="-391146" algn="ctr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5100" b="1" dirty="0" smtClean="0"/>
              <a:t>Tel.: 495 530 364</a:t>
            </a:r>
            <a:endParaRPr lang="cs-CZ" sz="5100" b="1" dirty="0" smtClean="0"/>
          </a:p>
          <a:p>
            <a:pPr marL="391146" indent="-391146" algn="ctr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sz="5100" b="1" dirty="0" smtClean="0"/>
              <a:t>E-</a:t>
            </a:r>
            <a:r>
              <a:rPr lang="de-DE" sz="5100" b="1" dirty="0" err="1" smtClean="0"/>
              <a:t>mail</a:t>
            </a:r>
            <a:r>
              <a:rPr lang="de-DE" sz="5100" b="1" dirty="0" smtClean="0"/>
              <a:t>: </a:t>
            </a:r>
            <a:r>
              <a:rPr lang="de-DE" sz="5100" b="1" dirty="0" smtClean="0">
                <a:hlinkClick r:id="rId2"/>
              </a:rPr>
              <a:t>pracovnici.prazska@salinger.cz</a:t>
            </a:r>
            <a:endParaRPr lang="cs-CZ" sz="5100" b="1" dirty="0" smtClean="0"/>
          </a:p>
          <a:p>
            <a:pPr marL="391146" indent="-391146" algn="ctr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5100" b="1" dirty="0" smtClean="0"/>
              <a:t>Web: </a:t>
            </a:r>
            <a:r>
              <a:rPr lang="cs-CZ" sz="5100" b="1" dirty="0" smtClean="0">
                <a:hlinkClick r:id="rId3"/>
              </a:rPr>
              <a:t>http://www.</a:t>
            </a:r>
            <a:r>
              <a:rPr lang="cs-CZ" sz="5100" b="1" dirty="0" err="1" smtClean="0">
                <a:hlinkClick r:id="rId3"/>
              </a:rPr>
              <a:t>salinger.cz</a:t>
            </a:r>
            <a:r>
              <a:rPr lang="cs-CZ" sz="5100" b="1" dirty="0" smtClean="0">
                <a:hlinkClick r:id="rId3"/>
              </a:rPr>
              <a:t>/</a:t>
            </a:r>
            <a:r>
              <a:rPr lang="cs-CZ" sz="5100" b="1" dirty="0" err="1" smtClean="0">
                <a:hlinkClick r:id="rId3"/>
              </a:rPr>
              <a:t>sluzby</a:t>
            </a:r>
            <a:r>
              <a:rPr lang="cs-CZ" sz="5100" b="1" dirty="0" smtClean="0">
                <a:hlinkClick r:id="rId3"/>
              </a:rPr>
              <a:t>/</a:t>
            </a:r>
            <a:r>
              <a:rPr lang="cs-CZ" sz="5100" b="1" dirty="0" err="1" smtClean="0">
                <a:hlinkClick r:id="rId3"/>
              </a:rPr>
              <a:t>kc</a:t>
            </a:r>
            <a:r>
              <a:rPr lang="cs-CZ" sz="5100" b="1" dirty="0" smtClean="0">
                <a:hlinkClick r:id="rId3"/>
              </a:rPr>
              <a:t>-</a:t>
            </a:r>
            <a:r>
              <a:rPr lang="cs-CZ" sz="5100" b="1" dirty="0" err="1" smtClean="0">
                <a:hlinkClick r:id="rId3"/>
              </a:rPr>
              <a:t>am</a:t>
            </a:r>
            <a:r>
              <a:rPr lang="cs-CZ" sz="5100" b="1" dirty="0" smtClean="0">
                <a:hlinkClick r:id="rId3"/>
              </a:rPr>
              <a:t>-</a:t>
            </a:r>
            <a:r>
              <a:rPr lang="cs-CZ" sz="5100" b="1" dirty="0" err="1" smtClean="0">
                <a:hlinkClick r:id="rId3"/>
              </a:rPr>
              <a:t>prazska</a:t>
            </a:r>
            <a:r>
              <a:rPr lang="cs-CZ" sz="5100" b="1" dirty="0" smtClean="0">
                <a:hlinkClick r:id="rId3"/>
              </a:rPr>
              <a:t>/index.</a:t>
            </a:r>
            <a:r>
              <a:rPr lang="cs-CZ" sz="5100" b="1" dirty="0" err="1" smtClean="0">
                <a:hlinkClick r:id="rId3"/>
              </a:rPr>
              <a:t>php</a:t>
            </a:r>
            <a:endParaRPr lang="cs-CZ" sz="5100" b="1" dirty="0" smtClean="0"/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DĚKUJEME ZA POZORNOST</a:t>
            </a:r>
            <a:endParaRPr lang="cs-CZ" sz="4500" smtClean="0"/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r>
              <a:rPr lang="cs-CZ" sz="2800" b="1" smtClean="0"/>
              <a:t>Kontakt pro HK a vybrané okolí:</a:t>
            </a:r>
          </a:p>
          <a:p>
            <a:pPr algn="ctr" eaLnBrk="1" hangingPunct="1">
              <a:buFont typeface="Arial" charset="0"/>
              <a:buNone/>
            </a:pPr>
            <a:r>
              <a:rPr lang="cs-CZ" sz="2500" smtClean="0"/>
              <a:t>KC Amaro Phurd Pražská</a:t>
            </a:r>
          </a:p>
          <a:p>
            <a:pPr algn="ctr" eaLnBrk="1" hangingPunct="1">
              <a:buFont typeface="Arial" charset="0"/>
              <a:buNone/>
            </a:pPr>
            <a:r>
              <a:rPr lang="cs-CZ" sz="2500" smtClean="0"/>
              <a:t>Pražská 559</a:t>
            </a:r>
          </a:p>
          <a:p>
            <a:pPr algn="ctr" eaLnBrk="1" hangingPunct="1">
              <a:buFont typeface="Arial" charset="0"/>
              <a:buNone/>
            </a:pPr>
            <a:r>
              <a:rPr lang="cs-CZ" sz="2500" smtClean="0"/>
              <a:t>500 04, Hradec Králové 4</a:t>
            </a:r>
          </a:p>
          <a:p>
            <a:pPr algn="ctr" eaLnBrk="1" hangingPunct="1">
              <a:buFont typeface="Arial" charset="0"/>
              <a:buNone/>
            </a:pPr>
            <a:r>
              <a:rPr lang="de-DE" sz="2500" smtClean="0"/>
              <a:t>Tel.: 495 530 364</a:t>
            </a:r>
            <a:endParaRPr lang="cs-CZ" sz="2500" smtClean="0"/>
          </a:p>
          <a:p>
            <a:pPr algn="ctr" eaLnBrk="1" hangingPunct="1">
              <a:buFont typeface="Arial" charset="0"/>
              <a:buNone/>
            </a:pPr>
            <a:r>
              <a:rPr lang="de-DE" sz="2500" smtClean="0"/>
              <a:t>E-mail: </a:t>
            </a:r>
            <a:r>
              <a:rPr lang="de-DE" sz="2500" smtClean="0">
                <a:hlinkClick r:id="rId2"/>
              </a:rPr>
              <a:t>pracovnici.prazska@salinger.cz</a:t>
            </a:r>
            <a:endParaRPr lang="cs-CZ" sz="2500" smtClean="0"/>
          </a:p>
          <a:p>
            <a:pPr algn="ctr" eaLnBrk="1" hangingPunct="1">
              <a:buFont typeface="Arial" charset="0"/>
              <a:buNone/>
            </a:pPr>
            <a:r>
              <a:rPr lang="cs-CZ" sz="2500" smtClean="0"/>
              <a:t>Web: </a:t>
            </a:r>
            <a:r>
              <a:rPr lang="cs-CZ" sz="2500" smtClean="0">
                <a:hlinkClick r:id="rId3"/>
              </a:rPr>
              <a:t>http://www.salinger.cz/sluzby/kc-am-prazska/index.php</a:t>
            </a:r>
            <a:endParaRPr lang="cs-CZ" sz="2500" smtClean="0"/>
          </a:p>
          <a:p>
            <a:pPr eaLnBrk="1" hangingPunct="1">
              <a:buFont typeface="Arial" charset="0"/>
              <a:buNone/>
            </a:pPr>
            <a:endParaRPr lang="cs-CZ" sz="2800" smtClean="0"/>
          </a:p>
          <a:p>
            <a:pPr algn="ctr" eaLnBrk="1" hangingPunct="1"/>
            <a:r>
              <a:rPr lang="cs-CZ" sz="2800" b="1" smtClean="0"/>
              <a:t>Kontaktní osoba: Bc. Marie Janečková – tel. 773 900 078</a:t>
            </a:r>
          </a:p>
          <a:p>
            <a:pPr eaLnBrk="1" hangingPunct="1">
              <a:buFont typeface="Arial" charset="0"/>
              <a:buNone/>
            </a:pPr>
            <a:endParaRPr lang="cs-CZ" sz="2800" b="1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Výchozí teze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„Zavírání očí“ před skrytým záškoláctvím problém neřeší.</a:t>
            </a:r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 smtClean="0"/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Dítě látku s největší pravděpodobností kvůli enormní absenci nezvládne, propadne a </a:t>
            </a:r>
            <a:r>
              <a:rPr lang="cs-CZ" sz="3000" b="1" dirty="0" smtClean="0"/>
              <a:t>problém se pouze přesune </a:t>
            </a:r>
            <a:r>
              <a:rPr lang="cs-CZ" sz="3000" dirty="0" smtClean="0"/>
              <a:t>k jinému pedagogovi a do jiného kolektivu. </a:t>
            </a:r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 smtClean="0"/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Rozdíl mezi ním a vrstevníky se bude stávat propastnějším a při </a:t>
            </a:r>
            <a:r>
              <a:rPr lang="cs-CZ" sz="3000" b="1" dirty="0" smtClean="0"/>
              <a:t>pasivitě okolí </a:t>
            </a:r>
            <a:r>
              <a:rPr lang="cs-CZ" sz="3000" dirty="0" smtClean="0"/>
              <a:t>zapříčiní i sníženou šanci na dokončení ZŠ.</a:t>
            </a:r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200" dirty="0" smtClean="0"/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sz="3000" dirty="0" smtClean="0"/>
              <a:t>Nenechávejme v tom naše kolegy i tyto děti a </a:t>
            </a:r>
            <a:r>
              <a:rPr lang="cs-CZ" sz="3000" b="1" dirty="0" smtClean="0"/>
              <a:t>řešme společně nadměrnou absenci </a:t>
            </a:r>
            <a:r>
              <a:rPr lang="cs-CZ" sz="3000" dirty="0" smtClean="0"/>
              <a:t>– i omlouvanou lékařem. Pomůžeme tím naší společnosti, instituci (škole) i dítěti.</a:t>
            </a:r>
          </a:p>
          <a:p>
            <a:pPr marL="391146" indent="-391146" defTabSz="1043056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Instituce kolem žáka - současnost</a:t>
            </a:r>
          </a:p>
        </p:txBody>
      </p:sp>
      <p:graphicFrame>
        <p:nvGraphicFramePr>
          <p:cNvPr id="12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526927" y="1524570"/>
          <a:ext cx="9721079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363" name="Line 17"/>
          <p:cNvSpPr>
            <a:spLocks noChangeShapeType="1"/>
          </p:cNvSpPr>
          <p:nvPr/>
        </p:nvSpPr>
        <p:spPr bwMode="auto">
          <a:xfrm>
            <a:off x="2754313" y="4429125"/>
            <a:ext cx="4392612" cy="1584325"/>
          </a:xfrm>
          <a:prstGeom prst="line">
            <a:avLst/>
          </a:prstGeom>
          <a:noFill/>
          <a:ln w="25400">
            <a:solidFill>
              <a:srgbClr val="80808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64" name="Line 18"/>
          <p:cNvSpPr>
            <a:spLocks noChangeShapeType="1"/>
          </p:cNvSpPr>
          <p:nvPr/>
        </p:nvSpPr>
        <p:spPr bwMode="auto">
          <a:xfrm flipV="1">
            <a:off x="2898775" y="2628900"/>
            <a:ext cx="1296988" cy="576263"/>
          </a:xfrm>
          <a:prstGeom prst="line">
            <a:avLst/>
          </a:prstGeom>
          <a:noFill/>
          <a:ln w="25400">
            <a:solidFill>
              <a:srgbClr val="80808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67" name="Line 18"/>
          <p:cNvSpPr>
            <a:spLocks noChangeShapeType="1"/>
          </p:cNvSpPr>
          <p:nvPr/>
        </p:nvSpPr>
        <p:spPr bwMode="auto">
          <a:xfrm flipV="1">
            <a:off x="2898775" y="2628900"/>
            <a:ext cx="1296988" cy="576263"/>
          </a:xfrm>
          <a:prstGeom prst="line">
            <a:avLst/>
          </a:prstGeom>
          <a:noFill/>
          <a:ln w="25400">
            <a:solidFill>
              <a:srgbClr val="80808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69" name="Line 17"/>
          <p:cNvSpPr>
            <a:spLocks noChangeShapeType="1"/>
          </p:cNvSpPr>
          <p:nvPr/>
        </p:nvSpPr>
        <p:spPr bwMode="auto">
          <a:xfrm>
            <a:off x="2754313" y="4429125"/>
            <a:ext cx="4392612" cy="1584325"/>
          </a:xfrm>
          <a:prstGeom prst="line">
            <a:avLst/>
          </a:prstGeom>
          <a:noFill/>
          <a:ln w="25400">
            <a:solidFill>
              <a:srgbClr val="C0C0C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70" name="Line 18"/>
          <p:cNvSpPr>
            <a:spLocks noChangeShapeType="1"/>
          </p:cNvSpPr>
          <p:nvPr/>
        </p:nvSpPr>
        <p:spPr bwMode="auto">
          <a:xfrm flipV="1">
            <a:off x="2898775" y="2628900"/>
            <a:ext cx="1296988" cy="576263"/>
          </a:xfrm>
          <a:prstGeom prst="line">
            <a:avLst/>
          </a:prstGeom>
          <a:noFill/>
          <a:ln w="25400">
            <a:solidFill>
              <a:srgbClr val="C0C0C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71" name="Line 19"/>
          <p:cNvSpPr>
            <a:spLocks noChangeShapeType="1"/>
          </p:cNvSpPr>
          <p:nvPr/>
        </p:nvSpPr>
        <p:spPr bwMode="auto">
          <a:xfrm>
            <a:off x="5706740" y="2556495"/>
            <a:ext cx="1799877" cy="2520453"/>
          </a:xfrm>
          <a:prstGeom prst="line">
            <a:avLst/>
          </a:prstGeom>
          <a:noFill/>
          <a:ln w="25400">
            <a:solidFill>
              <a:srgbClr val="C0C0C0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defTabSz="1043056"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Instituce kolem žáka - ideální model</a:t>
            </a:r>
            <a:endParaRPr lang="cs-CZ" dirty="0"/>
          </a:p>
        </p:txBody>
      </p:sp>
      <p:graphicFrame>
        <p:nvGraphicFramePr>
          <p:cNvPr id="6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522164" y="1548383"/>
          <a:ext cx="972108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Přímá spojovací čára 7"/>
          <p:cNvCxnSpPr/>
          <p:nvPr/>
        </p:nvCxnSpPr>
        <p:spPr>
          <a:xfrm>
            <a:off x="5778748" y="2484487"/>
            <a:ext cx="1440160" cy="720080"/>
          </a:xfrm>
          <a:prstGeom prst="lin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H="1">
            <a:off x="7866980" y="4212679"/>
            <a:ext cx="72008" cy="864096"/>
          </a:xfrm>
          <a:prstGeom prst="lin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flipH="1">
            <a:off x="4482604" y="5900738"/>
            <a:ext cx="2592288" cy="0"/>
          </a:xfrm>
          <a:prstGeom prst="lin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 flipH="1" flipV="1">
            <a:off x="2394372" y="4572719"/>
            <a:ext cx="864096" cy="792088"/>
          </a:xfrm>
          <a:prstGeom prst="lin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V="1">
            <a:off x="3042444" y="2556495"/>
            <a:ext cx="1152128" cy="792088"/>
          </a:xfrm>
          <a:prstGeom prst="lin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H="1">
            <a:off x="3906540" y="2988543"/>
            <a:ext cx="576064" cy="2232248"/>
          </a:xfrm>
          <a:prstGeom prst="lin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5490716" y="2916535"/>
            <a:ext cx="1872208" cy="2376264"/>
          </a:xfrm>
          <a:prstGeom prst="lin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 flipV="1">
            <a:off x="3114452" y="3420591"/>
            <a:ext cx="4104456" cy="144016"/>
          </a:xfrm>
          <a:prstGeom prst="lin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 flipV="1">
            <a:off x="4482604" y="4068663"/>
            <a:ext cx="3096344" cy="1800200"/>
          </a:xfrm>
          <a:prstGeom prst="lin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flipH="1" flipV="1">
            <a:off x="2754412" y="4428703"/>
            <a:ext cx="4320480" cy="1368152"/>
          </a:xfrm>
          <a:prstGeom prst="line">
            <a:avLst/>
          </a:prstGeo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V čem může být sociální služba užitečná právě pro Vás?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Prostředník mezi rodinou a dalšími institucemi – funguje na principu dobrovolnosti a bezplatnosti. V týmu máme i pedagogy!</a:t>
            </a:r>
          </a:p>
          <a:p>
            <a:pPr eaLnBrk="1" hangingPunct="1">
              <a:buFont typeface="Arial" charset="0"/>
              <a:buNone/>
            </a:pPr>
            <a:endParaRPr lang="cs-CZ" sz="2000" smtClean="0"/>
          </a:p>
          <a:p>
            <a:pPr eaLnBrk="1" hangingPunct="1"/>
            <a:r>
              <a:rPr lang="cs-CZ" sz="2800" smtClean="0"/>
              <a:t>Sdílení informací se souhlasem rodiny.</a:t>
            </a:r>
          </a:p>
          <a:p>
            <a:pPr eaLnBrk="1" hangingPunct="1">
              <a:buFont typeface="Arial" charset="0"/>
              <a:buNone/>
            </a:pPr>
            <a:endParaRPr lang="cs-CZ" sz="2000" smtClean="0"/>
          </a:p>
          <a:p>
            <a:pPr eaLnBrk="1" hangingPunct="1"/>
            <a:r>
              <a:rPr lang="cs-CZ" sz="2800" smtClean="0"/>
              <a:t>Podpora a poradenství jedincům i institucím, tedy i pedagogům.</a:t>
            </a:r>
          </a:p>
          <a:p>
            <a:pPr eaLnBrk="1" hangingPunct="1">
              <a:buFont typeface="Arial" charset="0"/>
              <a:buNone/>
            </a:pPr>
            <a:endParaRPr lang="cs-CZ" sz="2000" smtClean="0"/>
          </a:p>
          <a:p>
            <a:pPr eaLnBrk="1" hangingPunct="1"/>
            <a:r>
              <a:rPr lang="cs-CZ" sz="2800" smtClean="0"/>
              <a:t>Znalost práce s různými cílovými skupinami a tomu přizpůsobené vzdělání pracovníků.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KC AP-P nabízí konkrétní podporu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b="1" smtClean="0"/>
              <a:t>Doučování v rodinách – individuální příprava do školy.</a:t>
            </a:r>
          </a:p>
          <a:p>
            <a:pPr eaLnBrk="1" hangingPunct="1">
              <a:lnSpc>
                <a:spcPct val="80000"/>
              </a:lnSpc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Doučování na odpoledním programu pro děti plnící povinnou školní docházku.</a:t>
            </a:r>
          </a:p>
          <a:p>
            <a:pPr eaLnBrk="1" hangingPunct="1">
              <a:lnSpc>
                <a:spcPct val="80000"/>
              </a:lnSpc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Konzultace s pedagogy a výchovnými poradci.</a:t>
            </a:r>
          </a:p>
          <a:p>
            <a:pPr eaLnBrk="1" hangingPunct="1">
              <a:lnSpc>
                <a:spcPct val="80000"/>
              </a:lnSpc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Poradenství pro rodiče.</a:t>
            </a:r>
          </a:p>
          <a:p>
            <a:pPr eaLnBrk="1" hangingPunct="1">
              <a:lnSpc>
                <a:spcPct val="80000"/>
              </a:lnSpc>
            </a:pPr>
            <a:endParaRPr lang="cs-CZ" sz="2000" b="1" smtClean="0"/>
          </a:p>
          <a:p>
            <a:pPr eaLnBrk="1" hangingPunct="1">
              <a:lnSpc>
                <a:spcPct val="80000"/>
              </a:lnSpc>
            </a:pPr>
            <a:r>
              <a:rPr lang="cs-CZ" sz="2800" b="1" smtClean="0"/>
              <a:t>Doprovázení rodiny (účast na případových konferencích, konzultacích ve škole,…).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Dejme šanci společné spolupráci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Využívejte nabízené sociální služby, když vás kontaktují s návrhem spolupráce. 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800" smtClean="0"/>
              <a:t>Věnujte pár minut našim materiálům, které Vám jsou k dispozici na Vašich mailech.</a:t>
            </a:r>
          </a:p>
          <a:p>
            <a:pPr eaLnBrk="1" hangingPunct="1"/>
            <a:endParaRPr lang="cs-CZ" sz="2000" smtClean="0"/>
          </a:p>
          <a:p>
            <a:pPr eaLnBrk="1" hangingPunct="1"/>
            <a:r>
              <a:rPr lang="cs-CZ" sz="2800" smtClean="0"/>
              <a:t>Nebojte se nás kdykoli oslovit, za zeptání nic nedáte!</a:t>
            </a:r>
          </a:p>
          <a:p>
            <a:pPr eaLnBrk="1" hangingPunct="1">
              <a:buFont typeface="Arial" charset="0"/>
              <a:buNone/>
            </a:pPr>
            <a:endParaRPr lang="cs-CZ" sz="2000" smtClean="0"/>
          </a:p>
          <a:p>
            <a:pPr eaLnBrk="1" hangingPunct="1"/>
            <a:r>
              <a:rPr lang="cs-CZ" sz="2800" b="1" smtClean="0"/>
              <a:t>Prostor pro Vaše dotazy a připomínky.</a:t>
            </a:r>
          </a:p>
          <a:p>
            <a:pPr eaLnBrk="1" hangingPunct="1"/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Možné role institucí při podezření na skryté záškoláctví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b="1" dirty="0" smtClean="0"/>
              <a:t>Třídní učitel: zachytí vysokou omlouvanou absenci dítěte</a:t>
            </a:r>
            <a:endParaRPr lang="cs-CZ" sz="3000" dirty="0" smtClean="0"/>
          </a:p>
          <a:p>
            <a:pPr lvl="1" eaLnBrk="1" hangingPunct="1"/>
            <a:r>
              <a:rPr lang="cs-CZ" sz="2800" dirty="0" smtClean="0"/>
              <a:t>podezřelé jsou primárně omluvenky pouze od rodiče na jednodenní opakující se absence (začátek nebo konec týdne,…)</a:t>
            </a:r>
          </a:p>
          <a:p>
            <a:pPr lvl="1" eaLnBrk="1" hangingPunct="1"/>
            <a:r>
              <a:rPr lang="cs-CZ" sz="2800" dirty="0" smtClean="0"/>
              <a:t>pokusí se promluvit s dítětem a zákonným zástupcem</a:t>
            </a:r>
          </a:p>
          <a:p>
            <a:pPr lvl="1" eaLnBrk="1" hangingPunct="1"/>
            <a:r>
              <a:rPr lang="cs-CZ" sz="2800" dirty="0" smtClean="0"/>
              <a:t>vyžádá si omluvenky stvrzené od lékaře</a:t>
            </a:r>
          </a:p>
          <a:p>
            <a:pPr lvl="1" eaLnBrk="1" hangingPunct="1"/>
            <a:r>
              <a:rPr lang="cs-CZ" sz="2800" dirty="0" smtClean="0"/>
              <a:t>upozorní, že při vysoké absenci může dojít k </a:t>
            </a:r>
            <a:r>
              <a:rPr lang="cs-CZ" sz="2800" dirty="0" err="1" smtClean="0"/>
              <a:t>neklasifikaci</a:t>
            </a:r>
            <a:r>
              <a:rPr lang="cs-CZ" sz="2800" dirty="0" smtClean="0"/>
              <a:t> </a:t>
            </a:r>
          </a:p>
          <a:p>
            <a:pPr lvl="1" eaLnBrk="1" hangingPunct="1"/>
            <a:r>
              <a:rPr lang="cs-CZ" sz="2800" dirty="0" smtClean="0"/>
              <a:t>informuje výchovného poradce o zvyšující se nebo již vysoké absenci žáka a požadavku na omluvenky od lékaře</a:t>
            </a:r>
          </a:p>
          <a:p>
            <a:pPr lvl="1" eaLnBrk="1" hangingPunct="1"/>
            <a:r>
              <a:rPr lang="cs-CZ" sz="2800" dirty="0" smtClean="0"/>
              <a:t>osloví neziskov</a:t>
            </a:r>
            <a:r>
              <a:rPr lang="cs-CZ" sz="2800" dirty="0" smtClean="0">
                <a:latin typeface="Arial" charset="0"/>
              </a:rPr>
              <a:t>é</a:t>
            </a:r>
            <a:r>
              <a:rPr lang="cs-CZ" sz="2800" dirty="0" smtClean="0"/>
              <a:t> organizac</a:t>
            </a:r>
            <a:r>
              <a:rPr lang="cs-CZ" sz="2800" dirty="0" smtClean="0">
                <a:latin typeface="Arial" charset="0"/>
              </a:rPr>
              <a:t>e</a:t>
            </a:r>
            <a:r>
              <a:rPr lang="cs-CZ" sz="2800" dirty="0" smtClean="0"/>
              <a:t> nebo </a:t>
            </a:r>
            <a:r>
              <a:rPr lang="cs-CZ" sz="2800" dirty="0" err="1" smtClean="0"/>
              <a:t>soc</a:t>
            </a:r>
            <a:r>
              <a:rPr lang="cs-CZ" sz="2800" dirty="0" smtClean="0"/>
              <a:t>. služby, které by mohly se žákem spolupracovat</a:t>
            </a:r>
          </a:p>
          <a:p>
            <a:pPr lvl="1"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500" b="1" smtClean="0"/>
              <a:t>Možné role institucí při podezření na skryté záškoláctví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000" b="1" smtClean="0"/>
              <a:t>Výchovný poradce: zapojuje se v době, kdy má dítě náběh na neklasifikaci</a:t>
            </a:r>
          </a:p>
          <a:p>
            <a:pPr lvl="1" eaLnBrk="1" hangingPunct="1"/>
            <a:r>
              <a:rPr lang="cs-CZ" sz="2800" smtClean="0"/>
              <a:t>spolupracuje s třídním učitelem </a:t>
            </a:r>
          </a:p>
          <a:p>
            <a:pPr lvl="1" eaLnBrk="1" hangingPunct="1"/>
            <a:r>
              <a:rPr lang="cs-CZ" sz="2800" smtClean="0"/>
              <a:t>informuje dále vedení školy</a:t>
            </a:r>
          </a:p>
          <a:p>
            <a:pPr lvl="1" eaLnBrk="1" hangingPunct="1"/>
            <a:r>
              <a:rPr lang="cs-CZ" sz="2800" smtClean="0"/>
              <a:t>pokusí se zintensivnit spolupráci s NNO nebo soc. službou, případně s OSPOD</a:t>
            </a:r>
          </a:p>
          <a:p>
            <a:pPr lvl="1" eaLnBrk="1" hangingPunct="1"/>
            <a:r>
              <a:rPr lang="cs-CZ" sz="2800" smtClean="0"/>
              <a:t>svolává výchovnou komisi za přítomnosti vedení školy, výchovného poradce, třídního učitele a případně dalších zainteresovaných stran (OSPOD, sociální služba,…)</a:t>
            </a:r>
          </a:p>
          <a:p>
            <a:pPr lvl="1" eaLnBrk="1" hangingPunct="1"/>
            <a:r>
              <a:rPr lang="cs-CZ" sz="2800" smtClean="0"/>
              <a:t>nabízí možnost využít Individuální výchovný program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692</Words>
  <Application>Microsoft Office PowerPoint</Application>
  <PresentationFormat>Vlastní</PresentationFormat>
  <Paragraphs>100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Sociální služba jako podpora při řešení skrytého záškoláctví</vt:lpstr>
      <vt:lpstr>Výchozí teze</vt:lpstr>
      <vt:lpstr>Instituce kolem žáka - současnost</vt:lpstr>
      <vt:lpstr>Instituce kolem žáka - ideální model</vt:lpstr>
      <vt:lpstr>V čem může být sociální služba užitečná právě pro Vás?</vt:lpstr>
      <vt:lpstr>KC AP-P nabízí konkrétní podporu</vt:lpstr>
      <vt:lpstr>Dejme šanci společné spolupráci</vt:lpstr>
      <vt:lpstr>Možné role institucí při podezření na skryté záškoláctví</vt:lpstr>
      <vt:lpstr>Možné role institucí při podezření na skryté záškoláctví</vt:lpstr>
      <vt:lpstr>Možné role institucí při podezření na skryté záškoláctví</vt:lpstr>
      <vt:lpstr>Možné role institucí při podezření na skryté záškoláctví</vt:lpstr>
      <vt:lpstr>Kam se můžete obrátit pro radu?</vt:lpstr>
      <vt:lpstr>DĚKUJEME ZA POZORNOST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Špráchalovi</cp:lastModifiedBy>
  <cp:revision>40</cp:revision>
  <dcterms:created xsi:type="dcterms:W3CDTF">2014-07-09T11:06:32Z</dcterms:created>
  <dcterms:modified xsi:type="dcterms:W3CDTF">2015-12-08T09:36:29Z</dcterms:modified>
</cp:coreProperties>
</file>