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273" r:id="rId4"/>
    <p:sldId id="269" r:id="rId5"/>
    <p:sldId id="270" r:id="rId6"/>
    <p:sldId id="263" r:id="rId7"/>
    <p:sldId id="271" r:id="rId8"/>
    <p:sldId id="272" r:id="rId9"/>
    <p:sldId id="260" r:id="rId10"/>
    <p:sldId id="261" r:id="rId11"/>
    <p:sldId id="262" r:id="rId12"/>
    <p:sldId id="259" r:id="rId13"/>
    <p:sldId id="265" r:id="rId14"/>
    <p:sldId id="278" r:id="rId15"/>
    <p:sldId id="275" r:id="rId16"/>
    <p:sldId id="277" r:id="rId17"/>
    <p:sldId id="279" r:id="rId18"/>
    <p:sldId id="280" r:id="rId19"/>
    <p:sldId id="281" r:id="rId20"/>
    <p:sldId id="28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9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242" y="6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B8B50F-0AB5-402B-81BE-EDC239ADDFFC}" type="doc">
      <dgm:prSet loTypeId="urn:microsoft.com/office/officeart/2005/8/layout/arrow2" loCatId="process" qsTypeId="urn:microsoft.com/office/officeart/2005/8/quickstyle/simple1" qsCatId="simple" csTypeId="urn:microsoft.com/office/officeart/2005/8/colors/colorful1#1" csCatId="colorful" phldr="1"/>
      <dgm:spPr/>
    </dgm:pt>
    <dgm:pt modelId="{BFF3E4C1-E223-4CE7-803E-1E015FE29218}">
      <dgm:prSet phldrT="[Text]" custT="1"/>
      <dgm:spPr/>
      <dgm:t>
        <a:bodyPr/>
        <a:lstStyle/>
        <a:p>
          <a:r>
            <a:rPr lang="cs-CZ" sz="3500" dirty="0" smtClean="0">
              <a:latin typeface="Calibri" panose="020F0502020204030204" pitchFamily="34" charset="0"/>
            </a:rPr>
            <a:t>září</a:t>
          </a:r>
          <a:endParaRPr lang="cs-CZ" sz="3500" dirty="0">
            <a:latin typeface="Calibri" panose="020F0502020204030204" pitchFamily="34" charset="0"/>
          </a:endParaRPr>
        </a:p>
      </dgm:t>
    </dgm:pt>
    <dgm:pt modelId="{53880A77-D8CB-49F7-A656-C13DAB8BDA9D}" type="parTrans" cxnId="{B84B63D7-0C43-494E-A6CA-03A1B3A02F53}">
      <dgm:prSet/>
      <dgm:spPr/>
      <dgm:t>
        <a:bodyPr/>
        <a:lstStyle/>
        <a:p>
          <a:endParaRPr lang="cs-CZ"/>
        </a:p>
      </dgm:t>
    </dgm:pt>
    <dgm:pt modelId="{6FC9B9A9-B9F9-4A81-BC80-2078FCB84E01}" type="sibTrans" cxnId="{B84B63D7-0C43-494E-A6CA-03A1B3A02F53}">
      <dgm:prSet/>
      <dgm:spPr/>
      <dgm:t>
        <a:bodyPr/>
        <a:lstStyle/>
        <a:p>
          <a:endParaRPr lang="cs-CZ"/>
        </a:p>
      </dgm:t>
    </dgm:pt>
    <dgm:pt modelId="{D7874FF6-E85E-4585-81AA-B61467DFD52A}">
      <dgm:prSet phldrT="[Text]" custT="1"/>
      <dgm:spPr/>
      <dgm:t>
        <a:bodyPr/>
        <a:lstStyle/>
        <a:p>
          <a:r>
            <a:rPr lang="cs-CZ" sz="3500" b="0" dirty="0" smtClean="0">
              <a:latin typeface="Calibri" panose="020F0502020204030204" pitchFamily="34" charset="0"/>
            </a:rPr>
            <a:t>leden</a:t>
          </a:r>
          <a:endParaRPr lang="cs-CZ" sz="3500" b="0" dirty="0">
            <a:latin typeface="Calibri" panose="020F0502020204030204" pitchFamily="34" charset="0"/>
          </a:endParaRPr>
        </a:p>
      </dgm:t>
    </dgm:pt>
    <dgm:pt modelId="{49D61812-21B7-482C-832B-74398C078FB5}" type="parTrans" cxnId="{F383F4D9-BC2E-49CC-9BA7-9436A44BD749}">
      <dgm:prSet/>
      <dgm:spPr/>
      <dgm:t>
        <a:bodyPr/>
        <a:lstStyle/>
        <a:p>
          <a:endParaRPr lang="cs-CZ"/>
        </a:p>
      </dgm:t>
    </dgm:pt>
    <dgm:pt modelId="{6C0E9A5A-3200-4FAF-B26B-4691CC5DFB4F}" type="sibTrans" cxnId="{F383F4D9-BC2E-49CC-9BA7-9436A44BD749}">
      <dgm:prSet/>
      <dgm:spPr/>
      <dgm:t>
        <a:bodyPr/>
        <a:lstStyle/>
        <a:p>
          <a:endParaRPr lang="cs-CZ"/>
        </a:p>
      </dgm:t>
    </dgm:pt>
    <dgm:pt modelId="{8BD59D45-04FE-4F8F-977B-58471D7C6EA8}" type="pres">
      <dgm:prSet presAssocID="{3BB8B50F-0AB5-402B-81BE-EDC239ADDFFC}" presName="arrowDiagram" presStyleCnt="0">
        <dgm:presLayoutVars>
          <dgm:chMax val="5"/>
          <dgm:dir/>
          <dgm:resizeHandles val="exact"/>
        </dgm:presLayoutVars>
      </dgm:prSet>
      <dgm:spPr/>
    </dgm:pt>
    <dgm:pt modelId="{CBF8AB32-5D57-46B2-9F78-41A84E506DE8}" type="pres">
      <dgm:prSet presAssocID="{3BB8B50F-0AB5-402B-81BE-EDC239ADDFFC}" presName="arrow" presStyleLbl="bgShp" presStyleIdx="0" presStyleCnt="1" custLinFactNeighborX="6088" custLinFactNeighborY="-4383"/>
      <dgm:spPr/>
    </dgm:pt>
    <dgm:pt modelId="{164E303D-90B8-46D4-B5C0-E5D4C4E717F1}" type="pres">
      <dgm:prSet presAssocID="{3BB8B50F-0AB5-402B-81BE-EDC239ADDFFC}" presName="arrowDiagram2" presStyleCnt="0"/>
      <dgm:spPr/>
    </dgm:pt>
    <dgm:pt modelId="{6067C3A0-649F-48BE-8F68-2DC45D70E513}" type="pres">
      <dgm:prSet presAssocID="{BFF3E4C1-E223-4CE7-803E-1E015FE29218}" presName="bullet2a" presStyleLbl="node1" presStyleIdx="0" presStyleCnt="2"/>
      <dgm:spPr/>
    </dgm:pt>
    <dgm:pt modelId="{D5506A7A-4ED3-40BC-BAC8-6C0CB5D63F54}" type="pres">
      <dgm:prSet presAssocID="{BFF3E4C1-E223-4CE7-803E-1E015FE29218}" presName="textBox2a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04009CF-A113-4AC3-B66F-F9552DE4EC46}" type="pres">
      <dgm:prSet presAssocID="{D7874FF6-E85E-4585-81AA-B61467DFD52A}" presName="bullet2b" presStyleLbl="node1" presStyleIdx="1" presStyleCnt="2"/>
      <dgm:spPr/>
    </dgm:pt>
    <dgm:pt modelId="{AF72E285-CA41-4C60-8E63-D47E84AE12B6}" type="pres">
      <dgm:prSet presAssocID="{D7874FF6-E85E-4585-81AA-B61467DFD52A}" presName="textBox2b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6D4949F-1B43-4EFC-B80F-CDDD674CEA11}" type="presOf" srcId="{D7874FF6-E85E-4585-81AA-B61467DFD52A}" destId="{AF72E285-CA41-4C60-8E63-D47E84AE12B6}" srcOrd="0" destOrd="0" presId="urn:microsoft.com/office/officeart/2005/8/layout/arrow2"/>
    <dgm:cxn modelId="{0F6981FC-8187-46EB-AFCA-0A2901CA8A31}" type="presOf" srcId="{3BB8B50F-0AB5-402B-81BE-EDC239ADDFFC}" destId="{8BD59D45-04FE-4F8F-977B-58471D7C6EA8}" srcOrd="0" destOrd="0" presId="urn:microsoft.com/office/officeart/2005/8/layout/arrow2"/>
    <dgm:cxn modelId="{B84B63D7-0C43-494E-A6CA-03A1B3A02F53}" srcId="{3BB8B50F-0AB5-402B-81BE-EDC239ADDFFC}" destId="{BFF3E4C1-E223-4CE7-803E-1E015FE29218}" srcOrd="0" destOrd="0" parTransId="{53880A77-D8CB-49F7-A656-C13DAB8BDA9D}" sibTransId="{6FC9B9A9-B9F9-4A81-BC80-2078FCB84E01}"/>
    <dgm:cxn modelId="{C8066171-6DAC-4F0C-96CC-F3CB774E073A}" type="presOf" srcId="{BFF3E4C1-E223-4CE7-803E-1E015FE29218}" destId="{D5506A7A-4ED3-40BC-BAC8-6C0CB5D63F54}" srcOrd="0" destOrd="0" presId="urn:microsoft.com/office/officeart/2005/8/layout/arrow2"/>
    <dgm:cxn modelId="{F383F4D9-BC2E-49CC-9BA7-9436A44BD749}" srcId="{3BB8B50F-0AB5-402B-81BE-EDC239ADDFFC}" destId="{D7874FF6-E85E-4585-81AA-B61467DFD52A}" srcOrd="1" destOrd="0" parTransId="{49D61812-21B7-482C-832B-74398C078FB5}" sibTransId="{6C0E9A5A-3200-4FAF-B26B-4691CC5DFB4F}"/>
    <dgm:cxn modelId="{1267B0C2-562D-45EE-8656-E2BBBC1E3883}" type="presParOf" srcId="{8BD59D45-04FE-4F8F-977B-58471D7C6EA8}" destId="{CBF8AB32-5D57-46B2-9F78-41A84E506DE8}" srcOrd="0" destOrd="0" presId="urn:microsoft.com/office/officeart/2005/8/layout/arrow2"/>
    <dgm:cxn modelId="{81CB8AFE-CC64-462A-9AA2-582DA4FA22AD}" type="presParOf" srcId="{8BD59D45-04FE-4F8F-977B-58471D7C6EA8}" destId="{164E303D-90B8-46D4-B5C0-E5D4C4E717F1}" srcOrd="1" destOrd="0" presId="urn:microsoft.com/office/officeart/2005/8/layout/arrow2"/>
    <dgm:cxn modelId="{15BB97D4-FA96-4A91-968A-7835D9D0DEFC}" type="presParOf" srcId="{164E303D-90B8-46D4-B5C0-E5D4C4E717F1}" destId="{6067C3A0-649F-48BE-8F68-2DC45D70E513}" srcOrd="0" destOrd="0" presId="urn:microsoft.com/office/officeart/2005/8/layout/arrow2"/>
    <dgm:cxn modelId="{831515A5-A09C-4D0B-AE19-A1C42DA6B8F0}" type="presParOf" srcId="{164E303D-90B8-46D4-B5C0-E5D4C4E717F1}" destId="{D5506A7A-4ED3-40BC-BAC8-6C0CB5D63F54}" srcOrd="1" destOrd="0" presId="urn:microsoft.com/office/officeart/2005/8/layout/arrow2"/>
    <dgm:cxn modelId="{785F7770-014E-4063-BC85-A26F6B0AAB48}" type="presParOf" srcId="{164E303D-90B8-46D4-B5C0-E5D4C4E717F1}" destId="{404009CF-A113-4AC3-B66F-F9552DE4EC46}" srcOrd="2" destOrd="0" presId="urn:microsoft.com/office/officeart/2005/8/layout/arrow2"/>
    <dgm:cxn modelId="{29924AB0-12BE-406E-BDF3-4878F635A88C}" type="presParOf" srcId="{164E303D-90B8-46D4-B5C0-E5D4C4E717F1}" destId="{AF72E285-CA41-4C60-8E63-D47E84AE12B6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B8B50F-0AB5-402B-81BE-EDC239ADDFFC}" type="doc">
      <dgm:prSet loTypeId="urn:microsoft.com/office/officeart/2005/8/layout/arrow2" loCatId="process" qsTypeId="urn:microsoft.com/office/officeart/2005/8/quickstyle/simple1" qsCatId="simple" csTypeId="urn:microsoft.com/office/officeart/2005/8/colors/colorful1#2" csCatId="colorful" phldr="1"/>
      <dgm:spPr/>
    </dgm:pt>
    <dgm:pt modelId="{BFF3E4C1-E223-4CE7-803E-1E015FE29218}">
      <dgm:prSet phldrT="[Text]" custT="1"/>
      <dgm:spPr/>
      <dgm:t>
        <a:bodyPr/>
        <a:lstStyle/>
        <a:p>
          <a:r>
            <a:rPr lang="cs-CZ" sz="3500" dirty="0" smtClean="0">
              <a:latin typeface="Calibri" panose="020F0502020204030204" pitchFamily="34" charset="0"/>
            </a:rPr>
            <a:t>únor</a:t>
          </a:r>
          <a:endParaRPr lang="cs-CZ" sz="3500" dirty="0">
            <a:latin typeface="Calibri" panose="020F0502020204030204" pitchFamily="34" charset="0"/>
          </a:endParaRPr>
        </a:p>
      </dgm:t>
    </dgm:pt>
    <dgm:pt modelId="{53880A77-D8CB-49F7-A656-C13DAB8BDA9D}" type="parTrans" cxnId="{B84B63D7-0C43-494E-A6CA-03A1B3A02F53}">
      <dgm:prSet/>
      <dgm:spPr/>
      <dgm:t>
        <a:bodyPr/>
        <a:lstStyle/>
        <a:p>
          <a:endParaRPr lang="cs-CZ"/>
        </a:p>
      </dgm:t>
    </dgm:pt>
    <dgm:pt modelId="{6FC9B9A9-B9F9-4A81-BC80-2078FCB84E01}" type="sibTrans" cxnId="{B84B63D7-0C43-494E-A6CA-03A1B3A02F53}">
      <dgm:prSet/>
      <dgm:spPr/>
      <dgm:t>
        <a:bodyPr/>
        <a:lstStyle/>
        <a:p>
          <a:endParaRPr lang="cs-CZ"/>
        </a:p>
      </dgm:t>
    </dgm:pt>
    <dgm:pt modelId="{D7874FF6-E85E-4585-81AA-B61467DFD52A}">
      <dgm:prSet phldrT="[Text]" custT="1"/>
      <dgm:spPr/>
      <dgm:t>
        <a:bodyPr/>
        <a:lstStyle/>
        <a:p>
          <a:r>
            <a:rPr lang="cs-CZ" sz="3500" dirty="0" smtClean="0">
              <a:latin typeface="Calibri" panose="020F0502020204030204" pitchFamily="34" charset="0"/>
            </a:rPr>
            <a:t>červen</a:t>
          </a:r>
          <a:endParaRPr lang="cs-CZ" sz="3500" dirty="0">
            <a:latin typeface="Calibri" panose="020F0502020204030204" pitchFamily="34" charset="0"/>
          </a:endParaRPr>
        </a:p>
      </dgm:t>
    </dgm:pt>
    <dgm:pt modelId="{49D61812-21B7-482C-832B-74398C078FB5}" type="parTrans" cxnId="{F383F4D9-BC2E-49CC-9BA7-9436A44BD749}">
      <dgm:prSet/>
      <dgm:spPr/>
      <dgm:t>
        <a:bodyPr/>
        <a:lstStyle/>
        <a:p>
          <a:endParaRPr lang="cs-CZ"/>
        </a:p>
      </dgm:t>
    </dgm:pt>
    <dgm:pt modelId="{6C0E9A5A-3200-4FAF-B26B-4691CC5DFB4F}" type="sibTrans" cxnId="{F383F4D9-BC2E-49CC-9BA7-9436A44BD749}">
      <dgm:prSet/>
      <dgm:spPr/>
      <dgm:t>
        <a:bodyPr/>
        <a:lstStyle/>
        <a:p>
          <a:endParaRPr lang="cs-CZ"/>
        </a:p>
      </dgm:t>
    </dgm:pt>
    <dgm:pt modelId="{8BD59D45-04FE-4F8F-977B-58471D7C6EA8}" type="pres">
      <dgm:prSet presAssocID="{3BB8B50F-0AB5-402B-81BE-EDC239ADDFFC}" presName="arrowDiagram" presStyleCnt="0">
        <dgm:presLayoutVars>
          <dgm:chMax val="5"/>
          <dgm:dir/>
          <dgm:resizeHandles val="exact"/>
        </dgm:presLayoutVars>
      </dgm:prSet>
      <dgm:spPr/>
    </dgm:pt>
    <dgm:pt modelId="{CBF8AB32-5D57-46B2-9F78-41A84E506DE8}" type="pres">
      <dgm:prSet presAssocID="{3BB8B50F-0AB5-402B-81BE-EDC239ADDFFC}" presName="arrow" presStyleLbl="bgShp" presStyleIdx="0" presStyleCnt="1" custLinFactX="12084" custLinFactNeighborX="100000" custLinFactNeighborY="-11688"/>
      <dgm:spPr/>
    </dgm:pt>
    <dgm:pt modelId="{164E303D-90B8-46D4-B5C0-E5D4C4E717F1}" type="pres">
      <dgm:prSet presAssocID="{3BB8B50F-0AB5-402B-81BE-EDC239ADDFFC}" presName="arrowDiagram2" presStyleCnt="0"/>
      <dgm:spPr/>
    </dgm:pt>
    <dgm:pt modelId="{6067C3A0-649F-48BE-8F68-2DC45D70E513}" type="pres">
      <dgm:prSet presAssocID="{BFF3E4C1-E223-4CE7-803E-1E015FE29218}" presName="bullet2a" presStyleLbl="node1" presStyleIdx="0" presStyleCnt="2"/>
      <dgm:spPr/>
    </dgm:pt>
    <dgm:pt modelId="{D5506A7A-4ED3-40BC-BAC8-6C0CB5D63F54}" type="pres">
      <dgm:prSet presAssocID="{BFF3E4C1-E223-4CE7-803E-1E015FE29218}" presName="textBox2a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04009CF-A113-4AC3-B66F-F9552DE4EC46}" type="pres">
      <dgm:prSet presAssocID="{D7874FF6-E85E-4585-81AA-B61467DFD52A}" presName="bullet2b" presStyleLbl="node1" presStyleIdx="1" presStyleCnt="2"/>
      <dgm:spPr/>
    </dgm:pt>
    <dgm:pt modelId="{AF72E285-CA41-4C60-8E63-D47E84AE12B6}" type="pres">
      <dgm:prSet presAssocID="{D7874FF6-E85E-4585-81AA-B61467DFD52A}" presName="textBox2b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9BE9FF4-295F-4F1A-9C0C-C94F56B45DD9}" type="presOf" srcId="{3BB8B50F-0AB5-402B-81BE-EDC239ADDFFC}" destId="{8BD59D45-04FE-4F8F-977B-58471D7C6EA8}" srcOrd="0" destOrd="0" presId="urn:microsoft.com/office/officeart/2005/8/layout/arrow2"/>
    <dgm:cxn modelId="{7DDFF127-3EC3-40D0-8170-C6219BE8512E}" type="presOf" srcId="{D7874FF6-E85E-4585-81AA-B61467DFD52A}" destId="{AF72E285-CA41-4C60-8E63-D47E84AE12B6}" srcOrd="0" destOrd="0" presId="urn:microsoft.com/office/officeart/2005/8/layout/arrow2"/>
    <dgm:cxn modelId="{B84B63D7-0C43-494E-A6CA-03A1B3A02F53}" srcId="{3BB8B50F-0AB5-402B-81BE-EDC239ADDFFC}" destId="{BFF3E4C1-E223-4CE7-803E-1E015FE29218}" srcOrd="0" destOrd="0" parTransId="{53880A77-D8CB-49F7-A656-C13DAB8BDA9D}" sibTransId="{6FC9B9A9-B9F9-4A81-BC80-2078FCB84E01}"/>
    <dgm:cxn modelId="{A2C22D57-AFFC-4821-8DA7-5E1DD227DA1D}" type="presOf" srcId="{BFF3E4C1-E223-4CE7-803E-1E015FE29218}" destId="{D5506A7A-4ED3-40BC-BAC8-6C0CB5D63F54}" srcOrd="0" destOrd="0" presId="urn:microsoft.com/office/officeart/2005/8/layout/arrow2"/>
    <dgm:cxn modelId="{F383F4D9-BC2E-49CC-9BA7-9436A44BD749}" srcId="{3BB8B50F-0AB5-402B-81BE-EDC239ADDFFC}" destId="{D7874FF6-E85E-4585-81AA-B61467DFD52A}" srcOrd="1" destOrd="0" parTransId="{49D61812-21B7-482C-832B-74398C078FB5}" sibTransId="{6C0E9A5A-3200-4FAF-B26B-4691CC5DFB4F}"/>
    <dgm:cxn modelId="{2189C177-A495-4A91-9D6D-661069DA44B1}" type="presParOf" srcId="{8BD59D45-04FE-4F8F-977B-58471D7C6EA8}" destId="{CBF8AB32-5D57-46B2-9F78-41A84E506DE8}" srcOrd="0" destOrd="0" presId="urn:microsoft.com/office/officeart/2005/8/layout/arrow2"/>
    <dgm:cxn modelId="{DFF1A6FE-BCE1-4792-B543-DE87CE9B8BE1}" type="presParOf" srcId="{8BD59D45-04FE-4F8F-977B-58471D7C6EA8}" destId="{164E303D-90B8-46D4-B5C0-E5D4C4E717F1}" srcOrd="1" destOrd="0" presId="urn:microsoft.com/office/officeart/2005/8/layout/arrow2"/>
    <dgm:cxn modelId="{AED961BC-7A0D-4CFA-B0BF-277DD73A4672}" type="presParOf" srcId="{164E303D-90B8-46D4-B5C0-E5D4C4E717F1}" destId="{6067C3A0-649F-48BE-8F68-2DC45D70E513}" srcOrd="0" destOrd="0" presId="urn:microsoft.com/office/officeart/2005/8/layout/arrow2"/>
    <dgm:cxn modelId="{C0FBD575-2A08-4891-B70F-62D92699E5CA}" type="presParOf" srcId="{164E303D-90B8-46D4-B5C0-E5D4C4E717F1}" destId="{D5506A7A-4ED3-40BC-BAC8-6C0CB5D63F54}" srcOrd="1" destOrd="0" presId="urn:microsoft.com/office/officeart/2005/8/layout/arrow2"/>
    <dgm:cxn modelId="{8C05E6F1-4E51-4C4D-AF99-9967FC7D894C}" type="presParOf" srcId="{164E303D-90B8-46D4-B5C0-E5D4C4E717F1}" destId="{404009CF-A113-4AC3-B66F-F9552DE4EC46}" srcOrd="2" destOrd="0" presId="urn:microsoft.com/office/officeart/2005/8/layout/arrow2"/>
    <dgm:cxn modelId="{20A454FB-A1F6-4366-80C3-76E5A8D467CA}" type="presParOf" srcId="{164E303D-90B8-46D4-B5C0-E5D4C4E717F1}" destId="{AF72E285-CA41-4C60-8E63-D47E84AE12B6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1DDEAAE-DE55-45A3-A4F7-3874E0140D37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en-US"/>
        </a:p>
      </dgm:t>
    </dgm:pt>
    <dgm:pt modelId="{E4D23657-D1E8-4B22-974B-8DC90813F51B}">
      <dgm:prSet phldrT="[Text]"/>
      <dgm:spPr/>
      <dgm:t>
        <a:bodyPr/>
        <a:lstStyle/>
        <a:p>
          <a:pPr algn="l" defTabSz="914400">
            <a:buNone/>
          </a:pPr>
          <a:r>
            <a:rPr lang="cs-CZ" sz="1800" b="0" i="0" noProof="0" dirty="0" smtClean="0">
              <a:latin typeface="Calibri" panose="020F0502020204030204" pitchFamily="34" charset="0"/>
              <a:ea typeface="+mn-ea"/>
              <a:cs typeface="+mn-cs"/>
            </a:rPr>
            <a:t>Nástup</a:t>
          </a:r>
          <a:br>
            <a:rPr lang="cs-CZ" sz="1800" b="0" i="0" noProof="0" dirty="0" smtClean="0">
              <a:latin typeface="Calibri" panose="020F0502020204030204" pitchFamily="34" charset="0"/>
              <a:ea typeface="+mn-ea"/>
              <a:cs typeface="+mn-cs"/>
            </a:rPr>
          </a:br>
          <a:endParaRPr lang="cs-CZ" sz="1800" b="0" i="0" noProof="0" dirty="0">
            <a:latin typeface="Calibri" panose="020F0502020204030204" pitchFamily="34" charset="0"/>
            <a:ea typeface="+mn-ea"/>
            <a:cs typeface="+mn-cs"/>
          </a:endParaRPr>
        </a:p>
      </dgm:t>
    </dgm:pt>
    <dgm:pt modelId="{89EF0911-2234-42D0-AEF3-7FADAFD12999}" type="parTrans" cxnId="{99F95D8E-A851-4953-A3C5-9BF7753ED9FA}">
      <dgm:prSet/>
      <dgm:spPr/>
      <dgm:t>
        <a:bodyPr/>
        <a:lstStyle/>
        <a:p>
          <a:endParaRPr lang="en-US"/>
        </a:p>
      </dgm:t>
    </dgm:pt>
    <dgm:pt modelId="{529487B0-19AA-4AAC-8F83-CF2C113EB84D}" type="sibTrans" cxnId="{99F95D8E-A851-4953-A3C5-9BF7753ED9FA}">
      <dgm:prSet/>
      <dgm:spPr/>
      <dgm:t>
        <a:bodyPr/>
        <a:lstStyle/>
        <a:p>
          <a:endParaRPr lang="en-US"/>
        </a:p>
      </dgm:t>
    </dgm:pt>
    <dgm:pt modelId="{EF034794-D109-40B6-8FA2-8971C3123AB6}">
      <dgm:prSet phldrT="[Text]"/>
      <dgm:spPr/>
      <dgm:t>
        <a:bodyPr/>
        <a:lstStyle/>
        <a:p>
          <a:pPr algn="l" defTabSz="914400">
            <a:buNone/>
          </a:pPr>
          <a:r>
            <a:rPr lang="cs-CZ" sz="1800" b="0" i="0" noProof="0" dirty="0" smtClean="0">
              <a:latin typeface="Calibri" panose="020F0502020204030204" pitchFamily="34" charset="0"/>
              <a:ea typeface="+mn-ea"/>
              <a:cs typeface="+mn-cs"/>
            </a:rPr>
            <a:t>Společná rozcvička</a:t>
          </a:r>
          <a:br>
            <a:rPr lang="cs-CZ" sz="1800" b="0" i="0" noProof="0" dirty="0" smtClean="0">
              <a:latin typeface="Calibri" panose="020F0502020204030204" pitchFamily="34" charset="0"/>
              <a:ea typeface="+mn-ea"/>
              <a:cs typeface="+mn-cs"/>
            </a:rPr>
          </a:br>
          <a:endParaRPr lang="cs-CZ" sz="1800" b="0" i="0" noProof="0" dirty="0">
            <a:latin typeface="Calibri" panose="020F0502020204030204" pitchFamily="34" charset="0"/>
            <a:ea typeface="+mn-ea"/>
            <a:cs typeface="+mn-cs"/>
          </a:endParaRPr>
        </a:p>
      </dgm:t>
    </dgm:pt>
    <dgm:pt modelId="{64D09C75-3D44-4CEF-9459-5C91DB44A9EA}" type="parTrans" cxnId="{80FF73C0-9BCD-436E-A85B-D6D7D322462C}">
      <dgm:prSet/>
      <dgm:spPr/>
      <dgm:t>
        <a:bodyPr/>
        <a:lstStyle/>
        <a:p>
          <a:endParaRPr lang="en-US"/>
        </a:p>
      </dgm:t>
    </dgm:pt>
    <dgm:pt modelId="{CDDFC891-FC62-4131-A642-2D94388BCCE2}" type="sibTrans" cxnId="{80FF73C0-9BCD-436E-A85B-D6D7D322462C}">
      <dgm:prSet/>
      <dgm:spPr/>
      <dgm:t>
        <a:bodyPr/>
        <a:lstStyle/>
        <a:p>
          <a:endParaRPr lang="en-US"/>
        </a:p>
      </dgm:t>
    </dgm:pt>
    <dgm:pt modelId="{15E11DBD-E9B5-4BCF-A56C-7AAE26CE30DC}">
      <dgm:prSet phldrT="[Text]"/>
      <dgm:spPr/>
      <dgm:t>
        <a:bodyPr/>
        <a:lstStyle/>
        <a:p>
          <a:pPr algn="l" defTabSz="914400">
            <a:buNone/>
          </a:pPr>
          <a:r>
            <a:rPr lang="cs-CZ" sz="1800" b="0" i="0" noProof="0" dirty="0" smtClean="0">
              <a:latin typeface="Calibri" panose="020F0502020204030204" pitchFamily="34" charset="0"/>
              <a:ea typeface="+mn-ea"/>
              <a:cs typeface="+mn-cs"/>
            </a:rPr>
            <a:t>Cvičení ve skupinách na stanovištích</a:t>
          </a:r>
          <a:br>
            <a:rPr lang="cs-CZ" sz="1800" b="0" i="0" noProof="0" dirty="0" smtClean="0">
              <a:latin typeface="Calibri" panose="020F0502020204030204" pitchFamily="34" charset="0"/>
              <a:ea typeface="+mn-ea"/>
              <a:cs typeface="+mn-cs"/>
            </a:rPr>
          </a:br>
          <a:endParaRPr lang="cs-CZ" sz="1800" b="0" i="0" noProof="0" dirty="0">
            <a:latin typeface="Calibri" panose="020F0502020204030204" pitchFamily="34" charset="0"/>
            <a:ea typeface="+mn-ea"/>
            <a:cs typeface="+mn-cs"/>
          </a:endParaRPr>
        </a:p>
      </dgm:t>
    </dgm:pt>
    <dgm:pt modelId="{B7B43D5B-12E9-44B1-B818-4B50F6AD3C0A}" type="parTrans" cxnId="{5E0737F0-6DE4-4885-BC59-82E10D617E50}">
      <dgm:prSet/>
      <dgm:spPr/>
      <dgm:t>
        <a:bodyPr/>
        <a:lstStyle/>
        <a:p>
          <a:endParaRPr lang="en-US"/>
        </a:p>
      </dgm:t>
    </dgm:pt>
    <dgm:pt modelId="{329BDEDB-415B-4AB3-B964-E819D0C56DBB}" type="sibTrans" cxnId="{5E0737F0-6DE4-4885-BC59-82E10D617E50}">
      <dgm:prSet/>
      <dgm:spPr/>
      <dgm:t>
        <a:bodyPr/>
        <a:lstStyle/>
        <a:p>
          <a:endParaRPr lang="en-US"/>
        </a:p>
      </dgm:t>
    </dgm:pt>
    <dgm:pt modelId="{778AA374-0E17-4AEA-8EB6-0C342D57D8D8}">
      <dgm:prSet phldrT="[Text]"/>
      <dgm:spPr/>
      <dgm:t>
        <a:bodyPr/>
        <a:lstStyle/>
        <a:p>
          <a:pPr algn="l" defTabSz="914400">
            <a:buNone/>
          </a:pPr>
          <a:r>
            <a:rPr lang="cs-CZ" sz="1800" b="0" i="0" noProof="0" dirty="0" smtClean="0">
              <a:latin typeface="Calibri" panose="020F0502020204030204" pitchFamily="34" charset="0"/>
              <a:ea typeface="+mn-ea"/>
              <a:cs typeface="+mn-cs"/>
            </a:rPr>
            <a:t>Společné protahování</a:t>
          </a:r>
          <a:br>
            <a:rPr lang="cs-CZ" sz="1800" b="0" i="0" noProof="0" dirty="0" smtClean="0">
              <a:latin typeface="Calibri" panose="020F0502020204030204" pitchFamily="34" charset="0"/>
              <a:ea typeface="+mn-ea"/>
              <a:cs typeface="+mn-cs"/>
            </a:rPr>
          </a:br>
          <a:endParaRPr lang="cs-CZ" sz="1800" b="0" i="0" noProof="0" dirty="0">
            <a:latin typeface="Calibri" panose="020F0502020204030204" pitchFamily="34" charset="0"/>
            <a:ea typeface="+mn-ea"/>
            <a:cs typeface="+mn-cs"/>
          </a:endParaRPr>
        </a:p>
      </dgm:t>
    </dgm:pt>
    <dgm:pt modelId="{5E28F01D-9664-415C-A0CD-EBFDAB29426C}" type="parTrans" cxnId="{6F55886F-2AC8-4F4F-B328-821CB3A2117B}">
      <dgm:prSet/>
      <dgm:spPr/>
      <dgm:t>
        <a:bodyPr/>
        <a:lstStyle/>
        <a:p>
          <a:endParaRPr lang="en-US"/>
        </a:p>
      </dgm:t>
    </dgm:pt>
    <dgm:pt modelId="{1A604594-E883-4DA9-8A2A-16DFACE8640A}" type="sibTrans" cxnId="{6F55886F-2AC8-4F4F-B328-821CB3A2117B}">
      <dgm:prSet/>
      <dgm:spPr/>
      <dgm:t>
        <a:bodyPr/>
        <a:lstStyle/>
        <a:p>
          <a:endParaRPr lang="en-US"/>
        </a:p>
      </dgm:t>
    </dgm:pt>
    <dgm:pt modelId="{05F1A7D0-6E45-49DA-80B3-7FF4B8783E58}">
      <dgm:prSet phldrT="[Text]"/>
      <dgm:spPr/>
      <dgm:t>
        <a:bodyPr/>
        <a:lstStyle/>
        <a:p>
          <a:pPr algn="l" defTabSz="914400">
            <a:buNone/>
          </a:pPr>
          <a:r>
            <a:rPr lang="cs-CZ" sz="1800" b="0" i="0" noProof="0" dirty="0" smtClean="0">
              <a:latin typeface="Calibri" panose="020F0502020204030204" pitchFamily="34" charset="0"/>
              <a:ea typeface="+mn-ea"/>
              <a:cs typeface="+mn-cs"/>
            </a:rPr>
            <a:t>Ukončení hodiny – rozdání deníčků sportovce</a:t>
          </a:r>
          <a:br>
            <a:rPr lang="cs-CZ" sz="1800" b="0" i="0" noProof="0" dirty="0" smtClean="0">
              <a:latin typeface="Calibri" panose="020F0502020204030204" pitchFamily="34" charset="0"/>
              <a:ea typeface="+mn-ea"/>
              <a:cs typeface="+mn-cs"/>
            </a:rPr>
          </a:br>
          <a:endParaRPr lang="cs-CZ" sz="1800" b="0" i="0" noProof="0" dirty="0">
            <a:latin typeface="Calibri" panose="020F0502020204030204" pitchFamily="34" charset="0"/>
            <a:ea typeface="+mn-ea"/>
            <a:cs typeface="+mn-cs"/>
          </a:endParaRPr>
        </a:p>
      </dgm:t>
    </dgm:pt>
    <dgm:pt modelId="{3ECE110E-B07E-4F19-B2DF-3E42E99B2E8D}" type="parTrans" cxnId="{33A927E1-3C94-4A92-8DB3-42886008240C}">
      <dgm:prSet/>
      <dgm:spPr/>
      <dgm:t>
        <a:bodyPr/>
        <a:lstStyle/>
        <a:p>
          <a:endParaRPr lang="en-US"/>
        </a:p>
      </dgm:t>
    </dgm:pt>
    <dgm:pt modelId="{47B1D0F3-117D-4CE7-9037-3F5A4995054A}" type="sibTrans" cxnId="{33A927E1-3C94-4A92-8DB3-42886008240C}">
      <dgm:prSet/>
      <dgm:spPr/>
      <dgm:t>
        <a:bodyPr/>
        <a:lstStyle/>
        <a:p>
          <a:endParaRPr lang="en-US"/>
        </a:p>
      </dgm:t>
    </dgm:pt>
    <dgm:pt modelId="{EB3CB291-E23A-4667-A32E-A640A76557A1}" type="pres">
      <dgm:prSet presAssocID="{41DDEAAE-DE55-45A3-A4F7-3874E0140D37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01035298-0CF7-4145-8EE2-24DBFEAF33BB}" type="pres">
      <dgm:prSet presAssocID="{E4D23657-D1E8-4B22-974B-8DC90813F51B}" presName="composite" presStyleCnt="0"/>
      <dgm:spPr/>
    </dgm:pt>
    <dgm:pt modelId="{21E1F518-1190-4883-914B-1FB66E6D3A63}" type="pres">
      <dgm:prSet presAssocID="{E4D23657-D1E8-4B22-974B-8DC90813F51B}" presName="LShape" presStyleLbl="alignNode1" presStyleIdx="0" presStyleCnt="9"/>
      <dgm:spPr/>
    </dgm:pt>
    <dgm:pt modelId="{80B372F1-8EF3-4532-ACC6-E65E1D63ACA2}" type="pres">
      <dgm:prSet presAssocID="{E4D23657-D1E8-4B22-974B-8DC90813F51B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46139E-4627-4CCC-9299-5653D77ED24D}" type="pres">
      <dgm:prSet presAssocID="{E4D23657-D1E8-4B22-974B-8DC90813F51B}" presName="Triangle" presStyleLbl="alignNode1" presStyleIdx="1" presStyleCnt="9"/>
      <dgm:spPr/>
    </dgm:pt>
    <dgm:pt modelId="{780BC64D-2F67-498A-99F6-7EB28080D705}" type="pres">
      <dgm:prSet presAssocID="{529487B0-19AA-4AAC-8F83-CF2C113EB84D}" presName="sibTrans" presStyleCnt="0"/>
      <dgm:spPr/>
    </dgm:pt>
    <dgm:pt modelId="{68E230FA-2656-4C78-B827-58AFD214F445}" type="pres">
      <dgm:prSet presAssocID="{529487B0-19AA-4AAC-8F83-CF2C113EB84D}" presName="space" presStyleCnt="0"/>
      <dgm:spPr/>
    </dgm:pt>
    <dgm:pt modelId="{B07824BD-C1CB-4098-8E38-D3E1F721DF31}" type="pres">
      <dgm:prSet presAssocID="{EF034794-D109-40B6-8FA2-8971C3123AB6}" presName="composite" presStyleCnt="0"/>
      <dgm:spPr/>
    </dgm:pt>
    <dgm:pt modelId="{85769F8C-5820-4CB5-B01D-69A648973D8F}" type="pres">
      <dgm:prSet presAssocID="{EF034794-D109-40B6-8FA2-8971C3123AB6}" presName="LShape" presStyleLbl="alignNode1" presStyleIdx="2" presStyleCnt="9"/>
      <dgm:spPr/>
    </dgm:pt>
    <dgm:pt modelId="{18F7A15A-3ED1-4A32-B700-36B8D6BBE441}" type="pres">
      <dgm:prSet presAssocID="{EF034794-D109-40B6-8FA2-8971C3123AB6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F2BEFC-1674-4E8D-98FF-DE4432BB887C}" type="pres">
      <dgm:prSet presAssocID="{EF034794-D109-40B6-8FA2-8971C3123AB6}" presName="Triangle" presStyleLbl="alignNode1" presStyleIdx="3" presStyleCnt="9"/>
      <dgm:spPr/>
    </dgm:pt>
    <dgm:pt modelId="{E26373E0-D095-405B-9F4A-CC7FBB5BEBD2}" type="pres">
      <dgm:prSet presAssocID="{CDDFC891-FC62-4131-A642-2D94388BCCE2}" presName="sibTrans" presStyleCnt="0"/>
      <dgm:spPr/>
    </dgm:pt>
    <dgm:pt modelId="{8B10941C-73F0-477C-9F3D-EB0A4525ACBE}" type="pres">
      <dgm:prSet presAssocID="{CDDFC891-FC62-4131-A642-2D94388BCCE2}" presName="space" presStyleCnt="0"/>
      <dgm:spPr/>
    </dgm:pt>
    <dgm:pt modelId="{DF2F85E9-6BAE-40EA-8F18-DAFCA3EFFB69}" type="pres">
      <dgm:prSet presAssocID="{15E11DBD-E9B5-4BCF-A56C-7AAE26CE30DC}" presName="composite" presStyleCnt="0"/>
      <dgm:spPr/>
    </dgm:pt>
    <dgm:pt modelId="{A5E67CF4-39ED-4CC8-A27F-E45EA5D3AC44}" type="pres">
      <dgm:prSet presAssocID="{15E11DBD-E9B5-4BCF-A56C-7AAE26CE30DC}" presName="LShape" presStyleLbl="alignNode1" presStyleIdx="4" presStyleCnt="9"/>
      <dgm:spPr/>
    </dgm:pt>
    <dgm:pt modelId="{F0124EB5-2136-46F3-B2F4-41A5196C24A0}" type="pres">
      <dgm:prSet presAssocID="{15E11DBD-E9B5-4BCF-A56C-7AAE26CE30DC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E82CFA-3F05-41CB-A66C-3A904CCE06CE}" type="pres">
      <dgm:prSet presAssocID="{15E11DBD-E9B5-4BCF-A56C-7AAE26CE30DC}" presName="Triangle" presStyleLbl="alignNode1" presStyleIdx="5" presStyleCnt="9"/>
      <dgm:spPr/>
    </dgm:pt>
    <dgm:pt modelId="{F5574CB1-AC1C-4773-A4A7-C4CE14EF6374}" type="pres">
      <dgm:prSet presAssocID="{329BDEDB-415B-4AB3-B964-E819D0C56DBB}" presName="sibTrans" presStyleCnt="0"/>
      <dgm:spPr/>
    </dgm:pt>
    <dgm:pt modelId="{14FCF07D-F999-4928-B62C-1135C3080FD1}" type="pres">
      <dgm:prSet presAssocID="{329BDEDB-415B-4AB3-B964-E819D0C56DBB}" presName="space" presStyleCnt="0"/>
      <dgm:spPr/>
    </dgm:pt>
    <dgm:pt modelId="{2489F161-D1CF-4A3D-8E95-6382395DC25B}" type="pres">
      <dgm:prSet presAssocID="{778AA374-0E17-4AEA-8EB6-0C342D57D8D8}" presName="composite" presStyleCnt="0"/>
      <dgm:spPr/>
    </dgm:pt>
    <dgm:pt modelId="{06EAFCDC-2041-4C37-BE64-7627BAA16382}" type="pres">
      <dgm:prSet presAssocID="{778AA374-0E17-4AEA-8EB6-0C342D57D8D8}" presName="LShape" presStyleLbl="alignNode1" presStyleIdx="6" presStyleCnt="9"/>
      <dgm:spPr/>
    </dgm:pt>
    <dgm:pt modelId="{AFC6068B-131B-444D-AF53-A5A2A6DC9AE7}" type="pres">
      <dgm:prSet presAssocID="{778AA374-0E17-4AEA-8EB6-0C342D57D8D8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2C0D9F-BF11-4D63-A28B-80FA21343A28}" type="pres">
      <dgm:prSet presAssocID="{778AA374-0E17-4AEA-8EB6-0C342D57D8D8}" presName="Triangle" presStyleLbl="alignNode1" presStyleIdx="7" presStyleCnt="9"/>
      <dgm:spPr/>
    </dgm:pt>
    <dgm:pt modelId="{F5EC4F6A-2B4F-420C-9BEA-A14EFB832731}" type="pres">
      <dgm:prSet presAssocID="{1A604594-E883-4DA9-8A2A-16DFACE8640A}" presName="sibTrans" presStyleCnt="0"/>
      <dgm:spPr/>
    </dgm:pt>
    <dgm:pt modelId="{41DC2B0B-BD37-48C1-BB85-7F75AC60BB5F}" type="pres">
      <dgm:prSet presAssocID="{1A604594-E883-4DA9-8A2A-16DFACE8640A}" presName="space" presStyleCnt="0"/>
      <dgm:spPr/>
    </dgm:pt>
    <dgm:pt modelId="{D2C6C114-9E17-4E64-9FCF-9C4365FE25B7}" type="pres">
      <dgm:prSet presAssocID="{05F1A7D0-6E45-49DA-80B3-7FF4B8783E58}" presName="composite" presStyleCnt="0"/>
      <dgm:spPr/>
    </dgm:pt>
    <dgm:pt modelId="{BA06DEFD-3E20-41CA-8CC7-585BE7A02A00}" type="pres">
      <dgm:prSet presAssocID="{05F1A7D0-6E45-49DA-80B3-7FF4B8783E58}" presName="LShape" presStyleLbl="alignNode1" presStyleIdx="8" presStyleCnt="9"/>
      <dgm:spPr/>
    </dgm:pt>
    <dgm:pt modelId="{D81336A4-814F-45EF-B582-2466B0D2E2A7}" type="pres">
      <dgm:prSet presAssocID="{05F1A7D0-6E45-49DA-80B3-7FF4B8783E58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0737F0-6DE4-4885-BC59-82E10D617E50}" srcId="{41DDEAAE-DE55-45A3-A4F7-3874E0140D37}" destId="{15E11DBD-E9B5-4BCF-A56C-7AAE26CE30DC}" srcOrd="2" destOrd="0" parTransId="{B7B43D5B-12E9-44B1-B818-4B50F6AD3C0A}" sibTransId="{329BDEDB-415B-4AB3-B964-E819D0C56DBB}"/>
    <dgm:cxn modelId="{33A927E1-3C94-4A92-8DB3-42886008240C}" srcId="{41DDEAAE-DE55-45A3-A4F7-3874E0140D37}" destId="{05F1A7D0-6E45-49DA-80B3-7FF4B8783E58}" srcOrd="4" destOrd="0" parTransId="{3ECE110E-B07E-4F19-B2DF-3E42E99B2E8D}" sibTransId="{47B1D0F3-117D-4CE7-9037-3F5A4995054A}"/>
    <dgm:cxn modelId="{99F95D8E-A851-4953-A3C5-9BF7753ED9FA}" srcId="{41DDEAAE-DE55-45A3-A4F7-3874E0140D37}" destId="{E4D23657-D1E8-4B22-974B-8DC90813F51B}" srcOrd="0" destOrd="0" parTransId="{89EF0911-2234-42D0-AEF3-7FADAFD12999}" sibTransId="{529487B0-19AA-4AAC-8F83-CF2C113EB84D}"/>
    <dgm:cxn modelId="{6F55886F-2AC8-4F4F-B328-821CB3A2117B}" srcId="{41DDEAAE-DE55-45A3-A4F7-3874E0140D37}" destId="{778AA374-0E17-4AEA-8EB6-0C342D57D8D8}" srcOrd="3" destOrd="0" parTransId="{5E28F01D-9664-415C-A0CD-EBFDAB29426C}" sibTransId="{1A604594-E883-4DA9-8A2A-16DFACE8640A}"/>
    <dgm:cxn modelId="{6178317C-4B4F-4FC5-8AC2-7ABBDA27CE1F}" type="presOf" srcId="{05F1A7D0-6E45-49DA-80B3-7FF4B8783E58}" destId="{D81336A4-814F-45EF-B582-2466B0D2E2A7}" srcOrd="0" destOrd="0" presId="urn:microsoft.com/office/officeart/2009/3/layout/StepUpProcess"/>
    <dgm:cxn modelId="{80FF73C0-9BCD-436E-A85B-D6D7D322462C}" srcId="{41DDEAAE-DE55-45A3-A4F7-3874E0140D37}" destId="{EF034794-D109-40B6-8FA2-8971C3123AB6}" srcOrd="1" destOrd="0" parTransId="{64D09C75-3D44-4CEF-9459-5C91DB44A9EA}" sibTransId="{CDDFC891-FC62-4131-A642-2D94388BCCE2}"/>
    <dgm:cxn modelId="{A98402AF-AFAB-470F-9C97-EF1C509D8499}" type="presOf" srcId="{15E11DBD-E9B5-4BCF-A56C-7AAE26CE30DC}" destId="{F0124EB5-2136-46F3-B2F4-41A5196C24A0}" srcOrd="0" destOrd="0" presId="urn:microsoft.com/office/officeart/2009/3/layout/StepUpProcess"/>
    <dgm:cxn modelId="{2607AFFA-E9F8-4160-9AE4-19F4DB2B71C9}" type="presOf" srcId="{41DDEAAE-DE55-45A3-A4F7-3874E0140D37}" destId="{EB3CB291-E23A-4667-A32E-A640A76557A1}" srcOrd="0" destOrd="0" presId="urn:microsoft.com/office/officeart/2009/3/layout/StepUpProcess"/>
    <dgm:cxn modelId="{686E8776-31B9-4547-B165-83B2470E83E1}" type="presOf" srcId="{778AA374-0E17-4AEA-8EB6-0C342D57D8D8}" destId="{AFC6068B-131B-444D-AF53-A5A2A6DC9AE7}" srcOrd="0" destOrd="0" presId="urn:microsoft.com/office/officeart/2009/3/layout/StepUpProcess"/>
    <dgm:cxn modelId="{B9285067-C906-4FDE-AAAC-9EE99F7669E3}" type="presOf" srcId="{E4D23657-D1E8-4B22-974B-8DC90813F51B}" destId="{80B372F1-8EF3-4532-ACC6-E65E1D63ACA2}" srcOrd="0" destOrd="0" presId="urn:microsoft.com/office/officeart/2009/3/layout/StepUpProcess"/>
    <dgm:cxn modelId="{144D3C17-9BB9-4853-A637-BAE8CE37705E}" type="presOf" srcId="{EF034794-D109-40B6-8FA2-8971C3123AB6}" destId="{18F7A15A-3ED1-4A32-B700-36B8D6BBE441}" srcOrd="0" destOrd="0" presId="urn:microsoft.com/office/officeart/2009/3/layout/StepUpProcess"/>
    <dgm:cxn modelId="{D3BFF791-8D8E-4FBF-9F59-1FB887121875}" type="presParOf" srcId="{EB3CB291-E23A-4667-A32E-A640A76557A1}" destId="{01035298-0CF7-4145-8EE2-24DBFEAF33BB}" srcOrd="0" destOrd="0" presId="urn:microsoft.com/office/officeart/2009/3/layout/StepUpProcess"/>
    <dgm:cxn modelId="{AFA2BCAD-2F0B-4C3E-86A6-55A260AD16B0}" type="presParOf" srcId="{01035298-0CF7-4145-8EE2-24DBFEAF33BB}" destId="{21E1F518-1190-4883-914B-1FB66E6D3A63}" srcOrd="0" destOrd="0" presId="urn:microsoft.com/office/officeart/2009/3/layout/StepUpProcess"/>
    <dgm:cxn modelId="{AF2B8620-9DC0-4A87-9014-D45C2D1F8B38}" type="presParOf" srcId="{01035298-0CF7-4145-8EE2-24DBFEAF33BB}" destId="{80B372F1-8EF3-4532-ACC6-E65E1D63ACA2}" srcOrd="1" destOrd="0" presId="urn:microsoft.com/office/officeart/2009/3/layout/StepUpProcess"/>
    <dgm:cxn modelId="{4AA5420E-C2A1-4D24-A1DA-DA9E7976427D}" type="presParOf" srcId="{01035298-0CF7-4145-8EE2-24DBFEAF33BB}" destId="{B746139E-4627-4CCC-9299-5653D77ED24D}" srcOrd="2" destOrd="0" presId="urn:microsoft.com/office/officeart/2009/3/layout/StepUpProcess"/>
    <dgm:cxn modelId="{C3204B2A-D9EE-439E-BA61-A2C860BFF519}" type="presParOf" srcId="{EB3CB291-E23A-4667-A32E-A640A76557A1}" destId="{780BC64D-2F67-498A-99F6-7EB28080D705}" srcOrd="1" destOrd="0" presId="urn:microsoft.com/office/officeart/2009/3/layout/StepUpProcess"/>
    <dgm:cxn modelId="{49AEC91A-7C1D-4222-94BA-4D738F2D6C79}" type="presParOf" srcId="{780BC64D-2F67-498A-99F6-7EB28080D705}" destId="{68E230FA-2656-4C78-B827-58AFD214F445}" srcOrd="0" destOrd="0" presId="urn:microsoft.com/office/officeart/2009/3/layout/StepUpProcess"/>
    <dgm:cxn modelId="{B3ADA2AF-BE62-4C22-84A1-F4C5043918A4}" type="presParOf" srcId="{EB3CB291-E23A-4667-A32E-A640A76557A1}" destId="{B07824BD-C1CB-4098-8E38-D3E1F721DF31}" srcOrd="2" destOrd="0" presId="urn:microsoft.com/office/officeart/2009/3/layout/StepUpProcess"/>
    <dgm:cxn modelId="{D55AC698-F4A8-404D-94F4-78DB0A0637AF}" type="presParOf" srcId="{B07824BD-C1CB-4098-8E38-D3E1F721DF31}" destId="{85769F8C-5820-4CB5-B01D-69A648973D8F}" srcOrd="0" destOrd="0" presId="urn:microsoft.com/office/officeart/2009/3/layout/StepUpProcess"/>
    <dgm:cxn modelId="{6DF3D3A6-F203-4587-9E47-85B7CF8CB3D6}" type="presParOf" srcId="{B07824BD-C1CB-4098-8E38-D3E1F721DF31}" destId="{18F7A15A-3ED1-4A32-B700-36B8D6BBE441}" srcOrd="1" destOrd="0" presId="urn:microsoft.com/office/officeart/2009/3/layout/StepUpProcess"/>
    <dgm:cxn modelId="{B0900791-DD10-486B-8501-E09AD6094101}" type="presParOf" srcId="{B07824BD-C1CB-4098-8E38-D3E1F721DF31}" destId="{F6F2BEFC-1674-4E8D-98FF-DE4432BB887C}" srcOrd="2" destOrd="0" presId="urn:microsoft.com/office/officeart/2009/3/layout/StepUpProcess"/>
    <dgm:cxn modelId="{3EE6A66E-230B-46C6-B833-F1FB7D9677BB}" type="presParOf" srcId="{EB3CB291-E23A-4667-A32E-A640A76557A1}" destId="{E26373E0-D095-405B-9F4A-CC7FBB5BEBD2}" srcOrd="3" destOrd="0" presId="urn:microsoft.com/office/officeart/2009/3/layout/StepUpProcess"/>
    <dgm:cxn modelId="{3C46AB4C-8FD6-4F18-89B0-206793A671D9}" type="presParOf" srcId="{E26373E0-D095-405B-9F4A-CC7FBB5BEBD2}" destId="{8B10941C-73F0-477C-9F3D-EB0A4525ACBE}" srcOrd="0" destOrd="0" presId="urn:microsoft.com/office/officeart/2009/3/layout/StepUpProcess"/>
    <dgm:cxn modelId="{BD02CC66-E7B8-4247-B83C-1E49E3A3190F}" type="presParOf" srcId="{EB3CB291-E23A-4667-A32E-A640A76557A1}" destId="{DF2F85E9-6BAE-40EA-8F18-DAFCA3EFFB69}" srcOrd="4" destOrd="0" presId="urn:microsoft.com/office/officeart/2009/3/layout/StepUpProcess"/>
    <dgm:cxn modelId="{73FD8DEB-3FA4-428D-8D3F-4FFB6F588D0C}" type="presParOf" srcId="{DF2F85E9-6BAE-40EA-8F18-DAFCA3EFFB69}" destId="{A5E67CF4-39ED-4CC8-A27F-E45EA5D3AC44}" srcOrd="0" destOrd="0" presId="urn:microsoft.com/office/officeart/2009/3/layout/StepUpProcess"/>
    <dgm:cxn modelId="{1D96201E-2684-4A2C-ABB0-E762F06034DB}" type="presParOf" srcId="{DF2F85E9-6BAE-40EA-8F18-DAFCA3EFFB69}" destId="{F0124EB5-2136-46F3-B2F4-41A5196C24A0}" srcOrd="1" destOrd="0" presId="urn:microsoft.com/office/officeart/2009/3/layout/StepUpProcess"/>
    <dgm:cxn modelId="{24606857-F5A8-4647-9106-43600BEA9834}" type="presParOf" srcId="{DF2F85E9-6BAE-40EA-8F18-DAFCA3EFFB69}" destId="{D5E82CFA-3F05-41CB-A66C-3A904CCE06CE}" srcOrd="2" destOrd="0" presId="urn:microsoft.com/office/officeart/2009/3/layout/StepUpProcess"/>
    <dgm:cxn modelId="{07D8BB63-7C45-4577-8989-CC9573B5B902}" type="presParOf" srcId="{EB3CB291-E23A-4667-A32E-A640A76557A1}" destId="{F5574CB1-AC1C-4773-A4A7-C4CE14EF6374}" srcOrd="5" destOrd="0" presId="urn:microsoft.com/office/officeart/2009/3/layout/StepUpProcess"/>
    <dgm:cxn modelId="{C4CA2C05-C5A2-47D3-932D-7D1B0EE24BEE}" type="presParOf" srcId="{F5574CB1-AC1C-4773-A4A7-C4CE14EF6374}" destId="{14FCF07D-F999-4928-B62C-1135C3080FD1}" srcOrd="0" destOrd="0" presId="urn:microsoft.com/office/officeart/2009/3/layout/StepUpProcess"/>
    <dgm:cxn modelId="{7F15FDE7-0796-409E-8E14-33BDA45130DC}" type="presParOf" srcId="{EB3CB291-E23A-4667-A32E-A640A76557A1}" destId="{2489F161-D1CF-4A3D-8E95-6382395DC25B}" srcOrd="6" destOrd="0" presId="urn:microsoft.com/office/officeart/2009/3/layout/StepUpProcess"/>
    <dgm:cxn modelId="{A311EB17-7B3B-4E73-8877-7EDCECD2CCA9}" type="presParOf" srcId="{2489F161-D1CF-4A3D-8E95-6382395DC25B}" destId="{06EAFCDC-2041-4C37-BE64-7627BAA16382}" srcOrd="0" destOrd="0" presId="urn:microsoft.com/office/officeart/2009/3/layout/StepUpProcess"/>
    <dgm:cxn modelId="{F054D3EE-12ED-41DF-BC28-75AFF24A2011}" type="presParOf" srcId="{2489F161-D1CF-4A3D-8E95-6382395DC25B}" destId="{AFC6068B-131B-444D-AF53-A5A2A6DC9AE7}" srcOrd="1" destOrd="0" presId="urn:microsoft.com/office/officeart/2009/3/layout/StepUpProcess"/>
    <dgm:cxn modelId="{B3F265FC-C9A3-4AB3-9CED-F7D5EE371186}" type="presParOf" srcId="{2489F161-D1CF-4A3D-8E95-6382395DC25B}" destId="{F62C0D9F-BF11-4D63-A28B-80FA21343A28}" srcOrd="2" destOrd="0" presId="urn:microsoft.com/office/officeart/2009/3/layout/StepUpProcess"/>
    <dgm:cxn modelId="{41FBC4D4-7CE4-4553-BFA6-B9C39AFCA8EF}" type="presParOf" srcId="{EB3CB291-E23A-4667-A32E-A640A76557A1}" destId="{F5EC4F6A-2B4F-420C-9BEA-A14EFB832731}" srcOrd="7" destOrd="0" presId="urn:microsoft.com/office/officeart/2009/3/layout/StepUpProcess"/>
    <dgm:cxn modelId="{604F1BFC-D1C1-4B05-9E80-FEB729EF06F6}" type="presParOf" srcId="{F5EC4F6A-2B4F-420C-9BEA-A14EFB832731}" destId="{41DC2B0B-BD37-48C1-BB85-7F75AC60BB5F}" srcOrd="0" destOrd="0" presId="urn:microsoft.com/office/officeart/2009/3/layout/StepUpProcess"/>
    <dgm:cxn modelId="{C8CE4F5C-2D1E-4F23-B70E-3CA4AB9E86D1}" type="presParOf" srcId="{EB3CB291-E23A-4667-A32E-A640A76557A1}" destId="{D2C6C114-9E17-4E64-9FCF-9C4365FE25B7}" srcOrd="8" destOrd="0" presId="urn:microsoft.com/office/officeart/2009/3/layout/StepUpProcess"/>
    <dgm:cxn modelId="{28DAD026-A7ED-4EA6-BA50-86753202B1A1}" type="presParOf" srcId="{D2C6C114-9E17-4E64-9FCF-9C4365FE25B7}" destId="{BA06DEFD-3E20-41CA-8CC7-585BE7A02A00}" srcOrd="0" destOrd="0" presId="urn:microsoft.com/office/officeart/2009/3/layout/StepUpProcess"/>
    <dgm:cxn modelId="{1A762ABB-221E-44D3-9B21-B2EC055FC66D}" type="presParOf" srcId="{D2C6C114-9E17-4E64-9FCF-9C4365FE25B7}" destId="{D81336A4-814F-45EF-B582-2466B0D2E2A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F8AB32-5D57-46B2-9F78-41A84E506DE8}">
      <dsp:nvSpPr>
        <dsp:cNvPr id="0" name=""/>
        <dsp:cNvSpPr/>
      </dsp:nvSpPr>
      <dsp:spPr>
        <a:xfrm>
          <a:off x="412327" y="0"/>
          <a:ext cx="4172372" cy="2607732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67C3A0-649F-48BE-8F68-2DC45D70E513}">
      <dsp:nvSpPr>
        <dsp:cNvPr id="0" name=""/>
        <dsp:cNvSpPr/>
      </dsp:nvSpPr>
      <dsp:spPr>
        <a:xfrm>
          <a:off x="1176240" y="1421214"/>
          <a:ext cx="146033" cy="14603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506A7A-4ED3-40BC-BAC8-6C0CB5D63F54}">
      <dsp:nvSpPr>
        <dsp:cNvPr id="0" name=""/>
        <dsp:cNvSpPr/>
      </dsp:nvSpPr>
      <dsp:spPr>
        <a:xfrm>
          <a:off x="1249256" y="1494231"/>
          <a:ext cx="1356021" cy="11135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380" tIns="0" rIns="0" bIns="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>
              <a:latin typeface="Calibri" panose="020F0502020204030204" pitchFamily="34" charset="0"/>
            </a:rPr>
            <a:t>září</a:t>
          </a:r>
          <a:endParaRPr lang="cs-CZ" sz="3500" kern="1200" dirty="0">
            <a:latin typeface="Calibri" panose="020F0502020204030204" pitchFamily="34" charset="0"/>
          </a:endParaRPr>
        </a:p>
      </dsp:txBody>
      <dsp:txXfrm>
        <a:off x="1249256" y="1494231"/>
        <a:ext cx="1356021" cy="1113501"/>
      </dsp:txXfrm>
    </dsp:sp>
    <dsp:sp modelId="{404009CF-A113-4AC3-B66F-F9552DE4EC46}">
      <dsp:nvSpPr>
        <dsp:cNvPr id="0" name=""/>
        <dsp:cNvSpPr/>
      </dsp:nvSpPr>
      <dsp:spPr>
        <a:xfrm>
          <a:off x="2521830" y="756242"/>
          <a:ext cx="250342" cy="25034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72E285-CA41-4C60-8E63-D47E84AE12B6}">
      <dsp:nvSpPr>
        <dsp:cNvPr id="0" name=""/>
        <dsp:cNvSpPr/>
      </dsp:nvSpPr>
      <dsp:spPr>
        <a:xfrm>
          <a:off x="2647001" y="881413"/>
          <a:ext cx="1356021" cy="1726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2651" tIns="0" rIns="0" bIns="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b="0" kern="1200" dirty="0" smtClean="0">
              <a:latin typeface="Calibri" panose="020F0502020204030204" pitchFamily="34" charset="0"/>
            </a:rPr>
            <a:t>leden</a:t>
          </a:r>
          <a:endParaRPr lang="cs-CZ" sz="3500" b="0" kern="1200" dirty="0">
            <a:latin typeface="Calibri" panose="020F0502020204030204" pitchFamily="34" charset="0"/>
          </a:endParaRPr>
        </a:p>
      </dsp:txBody>
      <dsp:txXfrm>
        <a:off x="2647001" y="881413"/>
        <a:ext cx="1356021" cy="172631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F8AB32-5D57-46B2-9F78-41A84E506DE8}">
      <dsp:nvSpPr>
        <dsp:cNvPr id="0" name=""/>
        <dsp:cNvSpPr/>
      </dsp:nvSpPr>
      <dsp:spPr>
        <a:xfrm>
          <a:off x="412327" y="0"/>
          <a:ext cx="4172372" cy="2607732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67C3A0-649F-48BE-8F68-2DC45D70E513}">
      <dsp:nvSpPr>
        <dsp:cNvPr id="0" name=""/>
        <dsp:cNvSpPr/>
      </dsp:nvSpPr>
      <dsp:spPr>
        <a:xfrm>
          <a:off x="1176240" y="1421214"/>
          <a:ext cx="146033" cy="14603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506A7A-4ED3-40BC-BAC8-6C0CB5D63F54}">
      <dsp:nvSpPr>
        <dsp:cNvPr id="0" name=""/>
        <dsp:cNvSpPr/>
      </dsp:nvSpPr>
      <dsp:spPr>
        <a:xfrm>
          <a:off x="1249256" y="1494231"/>
          <a:ext cx="1356021" cy="11135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380" tIns="0" rIns="0" bIns="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>
              <a:latin typeface="Calibri" panose="020F0502020204030204" pitchFamily="34" charset="0"/>
            </a:rPr>
            <a:t>únor</a:t>
          </a:r>
          <a:endParaRPr lang="cs-CZ" sz="3500" kern="1200" dirty="0">
            <a:latin typeface="Calibri" panose="020F0502020204030204" pitchFamily="34" charset="0"/>
          </a:endParaRPr>
        </a:p>
      </dsp:txBody>
      <dsp:txXfrm>
        <a:off x="1249256" y="1494231"/>
        <a:ext cx="1356021" cy="1113501"/>
      </dsp:txXfrm>
    </dsp:sp>
    <dsp:sp modelId="{404009CF-A113-4AC3-B66F-F9552DE4EC46}">
      <dsp:nvSpPr>
        <dsp:cNvPr id="0" name=""/>
        <dsp:cNvSpPr/>
      </dsp:nvSpPr>
      <dsp:spPr>
        <a:xfrm>
          <a:off x="2521830" y="756242"/>
          <a:ext cx="250342" cy="25034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72E285-CA41-4C60-8E63-D47E84AE12B6}">
      <dsp:nvSpPr>
        <dsp:cNvPr id="0" name=""/>
        <dsp:cNvSpPr/>
      </dsp:nvSpPr>
      <dsp:spPr>
        <a:xfrm>
          <a:off x="2647001" y="881413"/>
          <a:ext cx="1356021" cy="1726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2651" tIns="0" rIns="0" bIns="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>
              <a:latin typeface="Calibri" panose="020F0502020204030204" pitchFamily="34" charset="0"/>
            </a:rPr>
            <a:t>červen</a:t>
          </a:r>
          <a:endParaRPr lang="cs-CZ" sz="3500" kern="1200" dirty="0">
            <a:latin typeface="Calibri" panose="020F0502020204030204" pitchFamily="34" charset="0"/>
          </a:endParaRPr>
        </a:p>
      </dsp:txBody>
      <dsp:txXfrm>
        <a:off x="2647001" y="881413"/>
        <a:ext cx="1356021" cy="172631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E1F518-1190-4883-914B-1FB66E6D3A63}">
      <dsp:nvSpPr>
        <dsp:cNvPr id="0" name=""/>
        <dsp:cNvSpPr/>
      </dsp:nvSpPr>
      <dsp:spPr>
        <a:xfrm rot="5400000">
          <a:off x="345295" y="1888281"/>
          <a:ext cx="1038577" cy="1728170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B372F1-8EF3-4532-ACC6-E65E1D63ACA2}">
      <dsp:nvSpPr>
        <dsp:cNvPr id="0" name=""/>
        <dsp:cNvSpPr/>
      </dsp:nvSpPr>
      <dsp:spPr>
        <a:xfrm>
          <a:off x="171931" y="2404631"/>
          <a:ext cx="1560201" cy="1367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i="0" kern="1200" noProof="0" dirty="0" smtClean="0">
              <a:latin typeface="Calibri" panose="020F0502020204030204" pitchFamily="34" charset="0"/>
              <a:ea typeface="+mn-ea"/>
              <a:cs typeface="+mn-cs"/>
            </a:rPr>
            <a:t>Nástup</a:t>
          </a:r>
          <a:br>
            <a:rPr lang="cs-CZ" sz="1700" b="0" i="0" kern="1200" noProof="0" dirty="0" smtClean="0">
              <a:latin typeface="Calibri" panose="020F0502020204030204" pitchFamily="34" charset="0"/>
              <a:ea typeface="+mn-ea"/>
              <a:cs typeface="+mn-cs"/>
            </a:rPr>
          </a:br>
          <a:endParaRPr lang="cs-CZ" sz="1700" b="0" i="0" kern="1200" noProof="0" dirty="0">
            <a:latin typeface="Calibri" panose="020F0502020204030204" pitchFamily="34" charset="0"/>
            <a:ea typeface="+mn-ea"/>
            <a:cs typeface="+mn-cs"/>
          </a:endParaRPr>
        </a:p>
      </dsp:txBody>
      <dsp:txXfrm>
        <a:off x="171931" y="2404631"/>
        <a:ext cx="1560201" cy="1367608"/>
      </dsp:txXfrm>
    </dsp:sp>
    <dsp:sp modelId="{B746139E-4627-4CCC-9299-5653D77ED24D}">
      <dsp:nvSpPr>
        <dsp:cNvPr id="0" name=""/>
        <dsp:cNvSpPr/>
      </dsp:nvSpPr>
      <dsp:spPr>
        <a:xfrm>
          <a:off x="1437755" y="1761051"/>
          <a:ext cx="294377" cy="294377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769F8C-5820-4CB5-B01D-69A648973D8F}">
      <dsp:nvSpPr>
        <dsp:cNvPr id="0" name=""/>
        <dsp:cNvSpPr/>
      </dsp:nvSpPr>
      <dsp:spPr>
        <a:xfrm rot="5400000">
          <a:off x="2255287" y="1415651"/>
          <a:ext cx="1038577" cy="1728170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F7A15A-3ED1-4A32-B700-36B8D6BBE441}">
      <dsp:nvSpPr>
        <dsp:cNvPr id="0" name=""/>
        <dsp:cNvSpPr/>
      </dsp:nvSpPr>
      <dsp:spPr>
        <a:xfrm>
          <a:off x="2081923" y="1932002"/>
          <a:ext cx="1560201" cy="1367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i="0" kern="1200" noProof="0" dirty="0" smtClean="0">
              <a:latin typeface="Calibri" panose="020F0502020204030204" pitchFamily="34" charset="0"/>
              <a:ea typeface="+mn-ea"/>
              <a:cs typeface="+mn-cs"/>
            </a:rPr>
            <a:t>Společná rozcvička</a:t>
          </a:r>
          <a:br>
            <a:rPr lang="cs-CZ" sz="1700" b="0" i="0" kern="1200" noProof="0" dirty="0" smtClean="0">
              <a:latin typeface="Calibri" panose="020F0502020204030204" pitchFamily="34" charset="0"/>
              <a:ea typeface="+mn-ea"/>
              <a:cs typeface="+mn-cs"/>
            </a:rPr>
          </a:br>
          <a:endParaRPr lang="cs-CZ" sz="1700" b="0" i="0" kern="1200" noProof="0" dirty="0">
            <a:latin typeface="Calibri" panose="020F0502020204030204" pitchFamily="34" charset="0"/>
            <a:ea typeface="+mn-ea"/>
            <a:cs typeface="+mn-cs"/>
          </a:endParaRPr>
        </a:p>
      </dsp:txBody>
      <dsp:txXfrm>
        <a:off x="2081923" y="1932002"/>
        <a:ext cx="1560201" cy="1367608"/>
      </dsp:txXfrm>
    </dsp:sp>
    <dsp:sp modelId="{F6F2BEFC-1674-4E8D-98FF-DE4432BB887C}">
      <dsp:nvSpPr>
        <dsp:cNvPr id="0" name=""/>
        <dsp:cNvSpPr/>
      </dsp:nvSpPr>
      <dsp:spPr>
        <a:xfrm>
          <a:off x="3347747" y="1288421"/>
          <a:ext cx="294377" cy="294377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67CF4-39ED-4CC8-A27F-E45EA5D3AC44}">
      <dsp:nvSpPr>
        <dsp:cNvPr id="0" name=""/>
        <dsp:cNvSpPr/>
      </dsp:nvSpPr>
      <dsp:spPr>
        <a:xfrm rot="5400000">
          <a:off x="4165279" y="943022"/>
          <a:ext cx="1038577" cy="1728170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124EB5-2136-46F3-B2F4-41A5196C24A0}">
      <dsp:nvSpPr>
        <dsp:cNvPr id="0" name=""/>
        <dsp:cNvSpPr/>
      </dsp:nvSpPr>
      <dsp:spPr>
        <a:xfrm>
          <a:off x="3991914" y="1459372"/>
          <a:ext cx="1560201" cy="1367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i="0" kern="1200" noProof="0" dirty="0" smtClean="0">
              <a:latin typeface="Calibri" panose="020F0502020204030204" pitchFamily="34" charset="0"/>
              <a:ea typeface="+mn-ea"/>
              <a:cs typeface="+mn-cs"/>
            </a:rPr>
            <a:t>Cvičení ve skupinách na stanovištích</a:t>
          </a:r>
          <a:br>
            <a:rPr lang="cs-CZ" sz="1700" b="0" i="0" kern="1200" noProof="0" dirty="0" smtClean="0">
              <a:latin typeface="Calibri" panose="020F0502020204030204" pitchFamily="34" charset="0"/>
              <a:ea typeface="+mn-ea"/>
              <a:cs typeface="+mn-cs"/>
            </a:rPr>
          </a:br>
          <a:endParaRPr lang="cs-CZ" sz="1700" b="0" i="0" kern="1200" noProof="0" dirty="0">
            <a:latin typeface="Calibri" panose="020F0502020204030204" pitchFamily="34" charset="0"/>
            <a:ea typeface="+mn-ea"/>
            <a:cs typeface="+mn-cs"/>
          </a:endParaRPr>
        </a:p>
      </dsp:txBody>
      <dsp:txXfrm>
        <a:off x="3991914" y="1459372"/>
        <a:ext cx="1560201" cy="1367608"/>
      </dsp:txXfrm>
    </dsp:sp>
    <dsp:sp modelId="{D5E82CFA-3F05-41CB-A66C-3A904CCE06CE}">
      <dsp:nvSpPr>
        <dsp:cNvPr id="0" name=""/>
        <dsp:cNvSpPr/>
      </dsp:nvSpPr>
      <dsp:spPr>
        <a:xfrm>
          <a:off x="5257739" y="815792"/>
          <a:ext cx="294377" cy="294377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EAFCDC-2041-4C37-BE64-7627BAA16382}">
      <dsp:nvSpPr>
        <dsp:cNvPr id="0" name=""/>
        <dsp:cNvSpPr/>
      </dsp:nvSpPr>
      <dsp:spPr>
        <a:xfrm rot="5400000">
          <a:off x="6075271" y="470392"/>
          <a:ext cx="1038577" cy="1728170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C6068B-131B-444D-AF53-A5A2A6DC9AE7}">
      <dsp:nvSpPr>
        <dsp:cNvPr id="0" name=""/>
        <dsp:cNvSpPr/>
      </dsp:nvSpPr>
      <dsp:spPr>
        <a:xfrm>
          <a:off x="5901906" y="986743"/>
          <a:ext cx="1560201" cy="1367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i="0" kern="1200" noProof="0" dirty="0" smtClean="0">
              <a:latin typeface="Calibri" panose="020F0502020204030204" pitchFamily="34" charset="0"/>
              <a:ea typeface="+mn-ea"/>
              <a:cs typeface="+mn-cs"/>
            </a:rPr>
            <a:t>Společné protahování</a:t>
          </a:r>
          <a:br>
            <a:rPr lang="cs-CZ" sz="1700" b="0" i="0" kern="1200" noProof="0" dirty="0" smtClean="0">
              <a:latin typeface="Calibri" panose="020F0502020204030204" pitchFamily="34" charset="0"/>
              <a:ea typeface="+mn-ea"/>
              <a:cs typeface="+mn-cs"/>
            </a:rPr>
          </a:br>
          <a:endParaRPr lang="cs-CZ" sz="1700" b="0" i="0" kern="1200" noProof="0" dirty="0">
            <a:latin typeface="Calibri" panose="020F0502020204030204" pitchFamily="34" charset="0"/>
            <a:ea typeface="+mn-ea"/>
            <a:cs typeface="+mn-cs"/>
          </a:endParaRPr>
        </a:p>
      </dsp:txBody>
      <dsp:txXfrm>
        <a:off x="5901906" y="986743"/>
        <a:ext cx="1560201" cy="1367608"/>
      </dsp:txXfrm>
    </dsp:sp>
    <dsp:sp modelId="{F62C0D9F-BF11-4D63-A28B-80FA21343A28}">
      <dsp:nvSpPr>
        <dsp:cNvPr id="0" name=""/>
        <dsp:cNvSpPr/>
      </dsp:nvSpPr>
      <dsp:spPr>
        <a:xfrm>
          <a:off x="7167730" y="343163"/>
          <a:ext cx="294377" cy="294377"/>
        </a:xfrm>
        <a:prstGeom prst="triangle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6DEFD-3E20-41CA-8CC7-585BE7A02A00}">
      <dsp:nvSpPr>
        <dsp:cNvPr id="0" name=""/>
        <dsp:cNvSpPr/>
      </dsp:nvSpPr>
      <dsp:spPr>
        <a:xfrm rot="5400000">
          <a:off x="7985263" y="-2236"/>
          <a:ext cx="1038577" cy="1728170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1336A4-814F-45EF-B582-2466B0D2E2A7}">
      <dsp:nvSpPr>
        <dsp:cNvPr id="0" name=""/>
        <dsp:cNvSpPr/>
      </dsp:nvSpPr>
      <dsp:spPr>
        <a:xfrm>
          <a:off x="7811898" y="514114"/>
          <a:ext cx="1560201" cy="1367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i="0" kern="1200" noProof="0" dirty="0" smtClean="0">
              <a:latin typeface="Calibri" panose="020F0502020204030204" pitchFamily="34" charset="0"/>
              <a:ea typeface="+mn-ea"/>
              <a:cs typeface="+mn-cs"/>
            </a:rPr>
            <a:t>Ukončení hodiny – rozdání deníčků sportovce</a:t>
          </a:r>
          <a:br>
            <a:rPr lang="cs-CZ" sz="1700" b="0" i="0" kern="1200" noProof="0" dirty="0" smtClean="0">
              <a:latin typeface="Calibri" panose="020F0502020204030204" pitchFamily="34" charset="0"/>
              <a:ea typeface="+mn-ea"/>
              <a:cs typeface="+mn-cs"/>
            </a:rPr>
          </a:br>
          <a:endParaRPr lang="cs-CZ" sz="1700" b="0" i="0" kern="1200" noProof="0" dirty="0">
            <a:latin typeface="Calibri" panose="020F0502020204030204" pitchFamily="34" charset="0"/>
            <a:ea typeface="+mn-ea"/>
            <a:cs typeface="+mn-cs"/>
          </a:endParaRPr>
        </a:p>
      </dsp:txBody>
      <dsp:txXfrm>
        <a:off x="7811898" y="514114"/>
        <a:ext cx="1560201" cy="13676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cs-CZ" smtClean="0"/>
              <a:pPr/>
              <a:t>4. 1. 2016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cs-CZ" smtClean="0"/>
              <a:pPr/>
              <a:t>4. 1. 2016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noProof="0" dirty="0" smtClean="0"/>
              <a:t>Třetí</a:t>
            </a:r>
            <a:r>
              <a:rPr lang="cs-CZ" dirty="0" smtClean="0"/>
              <a:t>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935E2820-AFE1-45FA-949E-17BDB534E1DC}" type="slidenum">
              <a:rPr lang="en-US" sz="1200" b="0" i="0">
                <a:latin typeface="Euphemia"/>
                <a:ea typeface="+mn-ea"/>
                <a:cs typeface="+mn-cs"/>
              </a:rPr>
              <a:pPr algn="r" defTabSz="914400">
                <a:buNone/>
              </a:pPr>
              <a:t>1</a:t>
            </a:fld>
            <a:endParaRPr lang="en-US" sz="1200" b="0" i="0">
              <a:latin typeface="Euphem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935E2820-AFE1-45FA-949E-17BDB534E1DC}" type="slidenum">
              <a:rPr lang="en-US" sz="1200" b="0" i="0">
                <a:latin typeface="Euphemia"/>
                <a:ea typeface="+mn-ea"/>
                <a:cs typeface="+mn-cs"/>
              </a:rPr>
              <a:pPr algn="r" defTabSz="914400">
                <a:buNone/>
              </a:pPr>
              <a:t>3</a:t>
            </a:fld>
            <a:endParaRPr lang="en-US" sz="1200" b="0" i="0">
              <a:latin typeface="Euphem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2149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 bwMode="gray"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cs-CZ" smtClean="0"/>
              <a:pPr/>
              <a:t>4. 1. 2016</a:t>
            </a:fld>
            <a:endParaRPr lang="cs-CZ" dirty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cs-CZ" smtClean="0"/>
              <a:pPr/>
              <a:t>4. 1. 2016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cs-CZ" smtClean="0"/>
              <a:pPr/>
              <a:t>4. 1. 2016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9949773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cs-CZ" smtClean="0"/>
              <a:pPr/>
              <a:t>4. 1. 2016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 bwMode="gray"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cs-CZ" smtClean="0"/>
              <a:pPr/>
              <a:t>4. 1. 2016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cs-CZ" smtClean="0"/>
              <a:pPr/>
              <a:t>4. 1. 2016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cs-CZ" smtClean="0"/>
              <a:pPr/>
              <a:t>4. 1. 2016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cs-CZ" smtClean="0"/>
              <a:pPr/>
              <a:t>4. 1. 2016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bg bwMode="gray"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cs-CZ" smtClean="0"/>
              <a:pPr/>
              <a:t>4. 1. 2016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 bwMode="gray"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cs-CZ" smtClean="0"/>
              <a:pPr/>
              <a:t>4. 1. 2016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 bwMode="gray"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cs-CZ" smtClean="0"/>
              <a:pPr/>
              <a:t>4. 1. 2016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fld id="{9D3B9702-7FBF-4720-8670-571C5E7EEDDE}" type="datetime1">
              <a:rPr lang="cs-CZ" smtClean="0"/>
              <a:pPr/>
              <a:t>4. 1. 2016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chemeClr val="accent2"/>
                </a:solidFill>
              </a:defRPr>
            </a:lvl1pPr>
          </a:lstStyle>
          <a:p>
            <a:fld id="{8FDBFFB2-86D9-4B8F-A59A-553A60B94BB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8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10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7" Type="http://schemas.openxmlformats.org/officeDocument/2006/relationships/image" Target="../media/image1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www.ceskosehybe.cz/" TargetMode="Externa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image" Target="../media/image10.jpeg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8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6600" b="0" i="0" dirty="0" smtClean="0">
                <a:latin typeface="Calibri" panose="020F0502020204030204" pitchFamily="34" charset="0"/>
              </a:rPr>
              <a:t>Děti na startu</a:t>
            </a:r>
            <a:endParaRPr lang="cs-CZ" sz="6600" b="0" i="0" dirty="0">
              <a:latin typeface="Calibri" panose="020F050202020403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sz="2400" b="0" i="0" dirty="0" smtClean="0">
                <a:latin typeface="Calibri" panose="020F0502020204030204" pitchFamily="34" charset="0"/>
              </a:rPr>
              <a:t>Projekt iniciativy Česko se hýbe</a:t>
            </a:r>
            <a:endParaRPr lang="cs-CZ" sz="2400" b="0" i="0" dirty="0">
              <a:latin typeface="Calibri" panose="020F050202020403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240882" y="1"/>
            <a:ext cx="2951117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78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2600" b="0" i="0" dirty="0" smtClean="0">
                <a:latin typeface="Calibri" panose="020F0502020204030204" pitchFamily="34" charset="0"/>
              </a:rPr>
              <a:t>Deníček sportovce</a:t>
            </a:r>
            <a:endParaRPr lang="cs-CZ" sz="2600" b="0" i="0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0" indent="0" algn="l" defTabSz="914400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z="1400" b="0" i="0" dirty="0" smtClean="0">
                <a:latin typeface="Euphemia"/>
                <a:ea typeface="+mn-ea"/>
                <a:cs typeface="+mn-cs"/>
              </a:rPr>
              <a:t>Do deníčku zapisujeme docházku a úspěchy jednotlivých dětí.</a:t>
            </a:r>
            <a:endParaRPr lang="cs-CZ" sz="1400" b="0" i="0" dirty="0">
              <a:latin typeface="Euphemia"/>
              <a:ea typeface="+mn-ea"/>
              <a:cs typeface="+mn-cs"/>
            </a:endParaRPr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91" r="1191"/>
          <a:stretch>
            <a:fillRect/>
          </a:stretch>
        </p:blipFill>
        <p:spPr/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37611" y="1917700"/>
            <a:ext cx="2951117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8972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7066129" cy="1200416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400" b="0" i="0" dirty="0" smtClean="0">
                <a:latin typeface="Calibri" panose="020F0502020204030204" pitchFamily="34" charset="0"/>
              </a:rPr>
              <a:t>Jak tyto kurzy probíhají</a:t>
            </a:r>
            <a:endParaRPr lang="cs-CZ" sz="3400" b="0" i="0" dirty="0">
              <a:latin typeface="Calibri" panose="020F0502020204030204" pitchFamily="34" charset="0"/>
            </a:endParaRPr>
          </a:p>
        </p:txBody>
      </p:sp>
      <p:graphicFrame>
        <p:nvGraphicFramePr>
          <p:cNvPr id="15" name="Zástupný symbol pro obsah 14" descr="Vzestupný proc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05227924"/>
              </p:ext>
            </p:extLst>
          </p:nvPr>
        </p:nvGraphicFramePr>
        <p:xfrm>
          <a:off x="2208213" y="1600200"/>
          <a:ext cx="9372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Oválný bublinový popisek 2"/>
          <p:cNvSpPr/>
          <p:nvPr/>
        </p:nvSpPr>
        <p:spPr>
          <a:xfrm>
            <a:off x="7277100" y="4254500"/>
            <a:ext cx="2946400" cy="1016000"/>
          </a:xfrm>
          <a:prstGeom prst="wedgeEllipseCallout">
            <a:avLst>
              <a:gd name="adj1" fmla="val -58703"/>
              <a:gd name="adj2" fmla="val -713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Calibri" panose="020F0502020204030204" pitchFamily="34" charset="0"/>
              </a:rPr>
              <a:t>Jak děti rozdělit do skupin a kolik musí být stanovišť?</a:t>
            </a:r>
            <a:endParaRPr lang="cs-CZ" dirty="0">
              <a:latin typeface="Calibri" panose="020F050202020403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2796" y="1161783"/>
            <a:ext cx="1557743" cy="15577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2796" y="3130283"/>
            <a:ext cx="1557743" cy="15577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962506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Jak děti hodnotíme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208213" y="1619516"/>
            <a:ext cx="9372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Aby nedocházelo k snižování sebevědomí dětí a frustraci z neúspěchu a prohry, jsou v hodinách, vedle důrazu na pozitivní motivaci dítěte ze strany trenérů, záměrně potlačovány prvky vzájemného soutěžení a soupeření</a:t>
            </a:r>
            <a:r>
              <a:rPr lang="cs-CZ" dirty="0" smtClean="0">
                <a:latin typeface="Calibri" panose="020F050202020403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Tomu odpovídá i hodnocení/testování dětí, která umožňují v průběhu kurzu sledovat vliv tréninku na rozvoj schopností dítěte a následně mohou na základě odhalených pohybových předpokladů dítěte pomoci při výběru vhodné sportovní specializace.</a:t>
            </a:r>
            <a:endParaRPr lang="cs-CZ" sz="1600" dirty="0">
              <a:latin typeface="Calibri" panose="020F0502020204030204" pitchFamily="34" charset="0"/>
            </a:endParaRPr>
          </a:p>
          <a:p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3973513" y="36322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>
                <a:latin typeface="Calibri" panose="020F0502020204030204" pitchFamily="34" charset="0"/>
              </a:rPr>
              <a:t>Co je výstupem po absolvování kurzu…</a:t>
            </a:r>
            <a:endParaRPr lang="cs-CZ" dirty="0">
              <a:latin typeface="Calibri" panose="020F050202020403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2796" y="1161783"/>
            <a:ext cx="1557743" cy="15577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2796" y="3130283"/>
            <a:ext cx="1557743" cy="15577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35294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Jaké musíte mít vzdělání pro otevření kurzu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Dvoudenní školení – 95% praxe</a:t>
            </a:r>
            <a:endParaRPr lang="cs-CZ" dirty="0">
              <a:latin typeface="Calibri" panose="020F0502020204030204" pitchFamily="34" charset="0"/>
            </a:endParaRPr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16153" y="4712704"/>
            <a:ext cx="3017520" cy="20116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Zástupný symbol pro obsah 6"/>
          <p:cNvPicPr>
            <a:picLocks noGrp="1" noChangeAspect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80436" y="3012650"/>
            <a:ext cx="2011680" cy="301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912479" y="1600200"/>
            <a:ext cx="2008632" cy="301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57660" y="2576337"/>
            <a:ext cx="3066722" cy="20413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2796" y="1161783"/>
            <a:ext cx="1557743" cy="15577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2796" y="3130283"/>
            <a:ext cx="1557743" cy="15577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98130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dirty="0" smtClean="0">
                <a:latin typeface="Calibri" panose="020F0502020204030204" pitchFamily="34" charset="0"/>
              </a:rPr>
              <a:t>Jaké jsou možnosti zapojení do projektu a financování kurzu</a:t>
            </a:r>
            <a:endParaRPr lang="cs-CZ" sz="5200" b="0" i="0" dirty="0">
              <a:latin typeface="Calibri" panose="020F050202020403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14582" y="2054225"/>
            <a:ext cx="2951117" cy="203200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0396" y="221983"/>
            <a:ext cx="1557743" cy="15577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74237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Kde lze uskutečnit kurz Děti na startu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Mateřské školy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Základní školy 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Mimoškolní aktivita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64831" y="1600200"/>
            <a:ext cx="2659364" cy="3987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24195" y="1600200"/>
            <a:ext cx="2913705" cy="19424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24195" y="3637654"/>
            <a:ext cx="2925519" cy="19503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89200" y="3547734"/>
            <a:ext cx="3060399" cy="20402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2796" y="1161783"/>
            <a:ext cx="1557743" cy="15577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2796" y="3130283"/>
            <a:ext cx="1557743" cy="15577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29728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Jak kurzy lze uskutečnit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latin typeface="Calibri" panose="020F0502020204030204" pitchFamily="34" charset="0"/>
              </a:rPr>
              <a:t>Využití prostor MŠ a ZŠ</a:t>
            </a:r>
          </a:p>
          <a:p>
            <a:pPr lvl="1"/>
            <a:r>
              <a:rPr lang="cs-CZ" dirty="0">
                <a:latin typeface="Calibri" panose="020F0502020204030204" pitchFamily="34" charset="0"/>
              </a:rPr>
              <a:t>V případě, že mateřská škola disponuje vhodným prostorem a základním vybavením, lze lekce uspořádat přímo v prostorách mateřské školy pod vedením týmu lektorů Dětí na startu (v závislosti na počtu dětí), doplněnému učitelkami mateřské školy s odpovídajícím vzděláním</a:t>
            </a:r>
            <a:r>
              <a:rPr lang="cs-CZ" dirty="0" smtClean="0">
                <a:latin typeface="Calibri" panose="020F0502020204030204" pitchFamily="34" charset="0"/>
              </a:rPr>
              <a:t>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Mimo prostory MŠ a ZŠ</a:t>
            </a:r>
          </a:p>
          <a:p>
            <a:pPr lvl="1"/>
            <a:r>
              <a:rPr lang="cs-CZ" dirty="0">
                <a:latin typeface="Calibri" panose="020F0502020204030204" pitchFamily="34" charset="0"/>
              </a:rPr>
              <a:t>Jako v případě jiných doplňkových aktivit (plavání a podobně) budou děti odvedeni do vybraných prostor (tělocvična, sokolovna,…), kde proběhne lekce DNS.</a:t>
            </a:r>
          </a:p>
          <a:p>
            <a:pPr lvl="1"/>
            <a:r>
              <a:rPr lang="cs-CZ" dirty="0">
                <a:latin typeface="Calibri" panose="020F0502020204030204" pitchFamily="34" charset="0"/>
              </a:rPr>
              <a:t>Po jejím skončení budou děti odvedeny zpět do školky.</a:t>
            </a:r>
          </a:p>
          <a:p>
            <a:pPr lvl="1"/>
            <a:r>
              <a:rPr lang="cs-CZ" dirty="0">
                <a:latin typeface="Calibri" panose="020F0502020204030204" pitchFamily="34" charset="0"/>
              </a:rPr>
              <a:t>Dozorující učitelky se v případě, že mají odpovídající vzdělání, mohou jako instruktorky zapojit do výuky/kurzu</a:t>
            </a:r>
            <a:r>
              <a:rPr lang="cs-CZ" dirty="0" smtClean="0">
                <a:latin typeface="Calibri" panose="020F0502020204030204" pitchFamily="34" charset="0"/>
              </a:rPr>
              <a:t>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Mimoškolní aktivita</a:t>
            </a:r>
          </a:p>
          <a:p>
            <a:pPr lvl="1"/>
            <a:r>
              <a:rPr lang="cs-CZ" dirty="0">
                <a:latin typeface="Calibri" panose="020F0502020204030204" pitchFamily="34" charset="0"/>
              </a:rPr>
              <a:t>Nabídka pro žáky školy jako součást aktivit po skončení školní výuky - program pro školní družiny a kroužky</a:t>
            </a:r>
          </a:p>
          <a:p>
            <a:pPr lvl="1"/>
            <a:r>
              <a:rPr lang="cs-CZ" dirty="0">
                <a:latin typeface="Calibri" panose="020F0502020204030204" pitchFamily="34" charset="0"/>
              </a:rPr>
              <a:t>Možnost využití zázemí tělocvičny ve škole nebo jiné sportovní zařízení ve městě či obci. </a:t>
            </a:r>
          </a:p>
          <a:p>
            <a:pPr lvl="1"/>
            <a:r>
              <a:rPr lang="cs-CZ" dirty="0">
                <a:latin typeface="Calibri" panose="020F0502020204030204" pitchFamily="34" charset="0"/>
              </a:rPr>
              <a:t>Tým lektorů DNS lze doplnit o učitele ZŠ s odpovídajícím vzděláním.</a:t>
            </a:r>
            <a:endParaRPr lang="cs-CZ" sz="850" dirty="0">
              <a:latin typeface="Calibri" panose="020F0502020204030204" pitchFamily="34" charset="0"/>
            </a:endParaRPr>
          </a:p>
          <a:p>
            <a:pPr marL="365760" lvl="1" indent="0">
              <a:buNone/>
            </a:pPr>
            <a:endParaRPr lang="cs-CZ" dirty="0">
              <a:latin typeface="Calibri" panose="020F0502020204030204" pitchFamily="34" charset="0"/>
            </a:endParaRPr>
          </a:p>
          <a:p>
            <a:pPr lvl="1"/>
            <a:endParaRPr lang="cs-CZ" dirty="0">
              <a:latin typeface="Calibri" panose="020F050202020403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2796" y="1161783"/>
            <a:ext cx="1557743" cy="15577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2796" y="3130283"/>
            <a:ext cx="1557743" cy="15577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406765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Financování kurzů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Calibri" panose="020F0502020204030204" pitchFamily="34" charset="0"/>
              </a:rPr>
              <a:t>Náklady na realizaci kurzu lze, stejně jako v případě jiných kroužků.</a:t>
            </a:r>
          </a:p>
          <a:p>
            <a:r>
              <a:rPr lang="cs-CZ" dirty="0">
                <a:latin typeface="Calibri" panose="020F0502020204030204" pitchFamily="34" charset="0"/>
              </a:rPr>
              <a:t>Financovat tento kurz lze:</a:t>
            </a:r>
          </a:p>
          <a:p>
            <a:pPr lvl="2"/>
            <a:r>
              <a:rPr lang="cs-CZ" sz="1800" dirty="0">
                <a:latin typeface="Calibri" panose="020F0502020204030204" pitchFamily="34" charset="0"/>
              </a:rPr>
              <a:t>Ze strany rodičů (jednorázový poplatek za příchod na hodinu)</a:t>
            </a:r>
          </a:p>
          <a:p>
            <a:pPr lvl="2"/>
            <a:r>
              <a:rPr lang="cs-CZ" sz="1800" dirty="0">
                <a:latin typeface="Calibri" panose="020F0502020204030204" pitchFamily="34" charset="0"/>
              </a:rPr>
              <a:t>Příspěvky, granty či dotacemi ze strany zřizovatele (města, obce) </a:t>
            </a:r>
          </a:p>
          <a:p>
            <a:pPr lvl="2"/>
            <a:r>
              <a:rPr lang="cs-CZ" sz="1800" dirty="0">
                <a:latin typeface="Calibri" panose="020F0502020204030204" pitchFamily="34" charset="0"/>
              </a:rPr>
              <a:t>Prostřednictvím partnerů kurzu (firmy, zdravotní pojišťovny a pod.)</a:t>
            </a:r>
          </a:p>
          <a:p>
            <a:endParaRPr lang="cs-CZ" sz="18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2796" y="1161783"/>
            <a:ext cx="1557743" cy="15577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2796" y="3130283"/>
            <a:ext cx="1557743" cy="15577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71607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Rozpočet pro jednoho pilota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</a:rPr>
              <a:t>32 dětí/1hodina týdně/1 školní rok</a:t>
            </a:r>
          </a:p>
          <a:p>
            <a:r>
              <a:rPr lang="cs-CZ" dirty="0">
                <a:latin typeface="Calibri" panose="020F0502020204030204" pitchFamily="34" charset="0"/>
              </a:rPr>
              <a:t>Náklady projektu pro jedno středisko: 56 000,-Kč</a:t>
            </a:r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99675579"/>
              </p:ext>
            </p:extLst>
          </p:nvPr>
        </p:nvGraphicFramePr>
        <p:xfrm>
          <a:off x="1689100" y="800097"/>
          <a:ext cx="6146800" cy="4343402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073400"/>
                <a:gridCol w="3073400"/>
              </a:tblGrid>
              <a:tr h="6204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latin typeface="Calibri" panose="020F0502020204030204" pitchFamily="34" charset="0"/>
                        </a:rPr>
                        <a:t>1 Středisko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alibri" panose="020F0502020204030204" pitchFamily="34" charset="0"/>
                        </a:rPr>
                        <a:t>Rozpočet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620486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Calibri" panose="020F0502020204030204" pitchFamily="34" charset="0"/>
                        </a:rPr>
                        <a:t>40 hodin</a:t>
                      </a:r>
                      <a:endParaRPr lang="cs-CZ" sz="14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Calibri" panose="020F0502020204030204" pitchFamily="34" charset="0"/>
                        </a:rPr>
                        <a:t>12 000,-Kč</a:t>
                      </a:r>
                      <a:endParaRPr lang="cs-CZ" sz="14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620486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Calibri" panose="020F0502020204030204" pitchFamily="34" charset="0"/>
                        </a:rPr>
                        <a:t>Trenéři</a:t>
                      </a:r>
                      <a:endParaRPr lang="cs-CZ" sz="14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Calibri" panose="020F0502020204030204" pitchFamily="34" charset="0"/>
                        </a:rPr>
                        <a:t>19 200,-Kč</a:t>
                      </a:r>
                      <a:endParaRPr lang="cs-CZ" sz="14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620486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Calibri" panose="020F0502020204030204" pitchFamily="34" charset="0"/>
                        </a:rPr>
                        <a:t>Vybavení,</a:t>
                      </a:r>
                      <a:r>
                        <a:rPr lang="cs-CZ" sz="1400" baseline="0" dirty="0" smtClean="0">
                          <a:latin typeface="Calibri" panose="020F0502020204030204" pitchFamily="34" charset="0"/>
                        </a:rPr>
                        <a:t> pomůcky</a:t>
                      </a:r>
                      <a:endParaRPr lang="cs-CZ" sz="14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Calibri" panose="020F0502020204030204" pitchFamily="34" charset="0"/>
                        </a:rPr>
                        <a:t>15 000,-Kč</a:t>
                      </a:r>
                      <a:endParaRPr lang="cs-CZ" sz="14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620486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Calibri" panose="020F0502020204030204" pitchFamily="34" charset="0"/>
                        </a:rPr>
                        <a:t>Trička</a:t>
                      </a:r>
                      <a:endParaRPr lang="cs-CZ" sz="14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Calibri" panose="020F0502020204030204" pitchFamily="34" charset="0"/>
                        </a:rPr>
                        <a:t>  7 000,- Kč</a:t>
                      </a:r>
                      <a:endParaRPr lang="cs-CZ" sz="14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620486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Calibri" panose="020F0502020204030204" pitchFamily="34" charset="0"/>
                        </a:rPr>
                        <a:t>Notýsky</a:t>
                      </a:r>
                      <a:endParaRPr lang="cs-CZ" sz="14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Calibri" panose="020F0502020204030204" pitchFamily="34" charset="0"/>
                        </a:rPr>
                        <a:t>  1 000,- Kč</a:t>
                      </a:r>
                      <a:endParaRPr lang="cs-CZ" sz="14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620486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Calibri" panose="020F0502020204030204" pitchFamily="34" charset="0"/>
                        </a:rPr>
                        <a:t>Testy</a:t>
                      </a:r>
                      <a:endParaRPr lang="cs-CZ" sz="14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Calibri" panose="020F0502020204030204" pitchFamily="34" charset="0"/>
                        </a:rPr>
                        <a:t>  2 000,- Kč</a:t>
                      </a:r>
                      <a:endParaRPr lang="cs-CZ" sz="14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Obrázek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39282" y="1778001"/>
            <a:ext cx="2951117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5860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Kontakty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Jitka Literová – manažerka projektu</a:t>
            </a:r>
            <a:br>
              <a:rPr lang="cs-CZ" dirty="0" smtClean="0">
                <a:latin typeface="Calibri" panose="020F0502020204030204" pitchFamily="34" charset="0"/>
              </a:rPr>
            </a:br>
            <a:r>
              <a:rPr lang="cs-CZ" dirty="0" smtClean="0">
                <a:latin typeface="Calibri" panose="020F0502020204030204" pitchFamily="34" charset="0"/>
              </a:rPr>
              <a:t>jitka.literova@fisaf.cz</a:t>
            </a:r>
          </a:p>
          <a:p>
            <a:pPr marL="45720" indent="0">
              <a:buNone/>
            </a:pPr>
            <a:r>
              <a:rPr lang="cs-CZ" dirty="0" smtClean="0">
                <a:latin typeface="Calibri" panose="020F0502020204030204" pitchFamily="34" charset="0"/>
              </a:rPr>
              <a:t>	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Jana Boučková – </a:t>
            </a:r>
            <a:br>
              <a:rPr lang="cs-CZ" dirty="0" smtClean="0">
                <a:latin typeface="Calibri" panose="020F0502020204030204" pitchFamily="34" charset="0"/>
              </a:rPr>
            </a:br>
            <a:r>
              <a:rPr lang="cs-CZ" dirty="0" smtClean="0">
                <a:latin typeface="Calibri" panose="020F0502020204030204" pitchFamily="34" charset="0"/>
              </a:rPr>
              <a:t>bouckova@tfnet.cz </a:t>
            </a:r>
            <a:endParaRPr lang="cs-CZ" dirty="0">
              <a:latin typeface="Calibri" panose="020F050202020403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89800" y="2333625"/>
            <a:ext cx="1765300" cy="2647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1870" y="1212583"/>
            <a:ext cx="1557743" cy="15577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2796" y="3130283"/>
            <a:ext cx="1557743" cy="15577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Zástupný symbol pro text 2"/>
          <p:cNvSpPr txBox="1">
            <a:spLocks/>
          </p:cNvSpPr>
          <p:nvPr/>
        </p:nvSpPr>
        <p:spPr>
          <a:xfrm>
            <a:off x="2247625" y="4073498"/>
            <a:ext cx="6400801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74320" marR="0" lvl="0" indent="-22860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hlinkClick r:id="rId5"/>
              </a:rPr>
              <a:t>www.ceskosehybe.cz</a:t>
            </a:r>
            <a:r>
              <a:rPr kumimoji="0" lang="cs-CZ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, www.fisaf.cz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36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5200" b="0" i="0" dirty="0" smtClean="0">
                <a:latin typeface="Calibri" panose="020F0502020204030204" pitchFamily="34" charset="0"/>
              </a:rPr>
              <a:t>Jak vznikl projekt </a:t>
            </a:r>
            <a:br>
              <a:rPr lang="cs-CZ" sz="5200" b="0" i="0" dirty="0" smtClean="0">
                <a:latin typeface="Calibri" panose="020F0502020204030204" pitchFamily="34" charset="0"/>
              </a:rPr>
            </a:br>
            <a:r>
              <a:rPr lang="cs-CZ" sz="5200" b="0" i="0" dirty="0" smtClean="0">
                <a:latin typeface="Calibri" panose="020F0502020204030204" pitchFamily="34" charset="0"/>
              </a:rPr>
              <a:t>Děti na startu</a:t>
            </a:r>
            <a:endParaRPr lang="cs-CZ" sz="5200" b="0" i="0" dirty="0">
              <a:latin typeface="Calibri" panose="020F050202020403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88482" y="3568701"/>
            <a:ext cx="2951117" cy="203200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5796" y="234683"/>
            <a:ext cx="1557743" cy="15577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34479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7113587" cy="1200416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400" b="0" i="0" dirty="0" smtClean="0">
                <a:latin typeface="Calibri" panose="020F0502020204030204" pitchFamily="34" charset="0"/>
              </a:rPr>
              <a:t>Proč vznikl projekt Děti na startu </a:t>
            </a:r>
            <a:endParaRPr lang="cs-CZ" sz="3400" b="0" i="0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8434387" cy="4114800"/>
          </a:xfrm>
        </p:spPr>
        <p:txBody>
          <a:bodyPr/>
          <a:lstStyle/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Wingdings"/>
              <a:buChar char="§"/>
            </a:pPr>
            <a:r>
              <a:rPr lang="cs-CZ" sz="2000" b="0" i="0" dirty="0" smtClean="0">
                <a:latin typeface="Calibri" panose="020F0502020204030204" pitchFamily="34" charset="0"/>
              </a:rPr>
              <a:t>Česko zlenivělo a tloustne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Wingdings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Chceme vybudovat pozitivní vztah k pohybu a aktivnímu životnímu stylu</a:t>
            </a:r>
            <a:endParaRPr lang="cs-CZ" sz="2000" b="0" i="0" dirty="0" smtClean="0">
              <a:latin typeface="Calibri" panose="020F0502020204030204" pitchFamily="34" charset="0"/>
            </a:endParaRP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Wingdings"/>
              <a:buChar char="§"/>
            </a:pPr>
            <a:r>
              <a:rPr lang="cs-CZ" sz="2000" b="0" i="0" dirty="0" smtClean="0">
                <a:latin typeface="Calibri" panose="020F0502020204030204" pitchFamily="34" charset="0"/>
              </a:rPr>
              <a:t>Generace dětí začí</a:t>
            </a:r>
            <a:r>
              <a:rPr lang="cs-CZ" dirty="0" smtClean="0">
                <a:latin typeface="Calibri" panose="020F0502020204030204" pitchFamily="34" charset="0"/>
              </a:rPr>
              <a:t>ná být pohybově (ne)gramotná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Wingdings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Spolupráce sportovních klubů</a:t>
            </a:r>
            <a:endParaRPr lang="cs-CZ" sz="2000" b="0" i="0" dirty="0">
              <a:latin typeface="Calibri" panose="020F050202020403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94400" y="3219184"/>
            <a:ext cx="4038600" cy="269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2796" y="1161783"/>
            <a:ext cx="1557743" cy="15577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2796" y="3130283"/>
            <a:ext cx="1557743" cy="15577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866169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9372600" cy="4114800"/>
          </a:xfrm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</a:rPr>
              <a:t>Celonárodní projekt všeobecné sportovní přípravy dětí předškolního a mladšího školního věku, zaměřený na rozvoj základní pohybové motoriky, koordinace, obratnosti, rychlosti a síly. </a:t>
            </a:r>
            <a:endParaRPr lang="cs-CZ" dirty="0" smtClean="0">
              <a:latin typeface="Calibri" panose="020F0502020204030204" pitchFamily="34" charset="0"/>
            </a:endParaRPr>
          </a:p>
          <a:p>
            <a:r>
              <a:rPr lang="cs-CZ" dirty="0" smtClean="0">
                <a:latin typeface="Calibri" panose="020F0502020204030204" pitchFamily="34" charset="0"/>
              </a:rPr>
              <a:t>V </a:t>
            </a:r>
            <a:r>
              <a:rPr lang="cs-CZ" dirty="0">
                <a:latin typeface="Calibri" panose="020F0502020204030204" pitchFamily="34" charset="0"/>
              </a:rPr>
              <a:t>rámci kurzů se děti</a:t>
            </a:r>
            <a:r>
              <a:rPr lang="cs-CZ" dirty="0" smtClean="0">
                <a:latin typeface="Calibri" panose="020F0502020204030204" pitchFamily="34" charset="0"/>
              </a:rPr>
              <a:t>:</a:t>
            </a:r>
          </a:p>
          <a:p>
            <a:pPr lvl="2"/>
            <a:r>
              <a:rPr lang="cs-CZ" dirty="0">
                <a:latin typeface="Calibri" panose="020F0502020204030204" pitchFamily="34" charset="0"/>
              </a:rPr>
              <a:t>naučí základní pohybové věci - jak ovládat své tělo, správně běhat, udělat kotrmelec, skákat, padat, nebát se</a:t>
            </a:r>
          </a:p>
          <a:p>
            <a:pPr lvl="2"/>
            <a:r>
              <a:rPr lang="cs-CZ" dirty="0">
                <a:latin typeface="Calibri" panose="020F0502020204030204" pitchFamily="34" charset="0"/>
              </a:rPr>
              <a:t>míče - tedy dovednosti, které tvoří nezbytný základ pro jakoukoliv pohybovou a sportovní činnost,</a:t>
            </a:r>
          </a:p>
          <a:p>
            <a:pPr lvl="2"/>
            <a:r>
              <a:rPr lang="cs-CZ" dirty="0">
                <a:latin typeface="Calibri" panose="020F0502020204030204" pitchFamily="34" charset="0"/>
              </a:rPr>
              <a:t>seznámí s aktivním životním stylem jako účinnou prevencí proti nadváze, obezitě a civilizačním </a:t>
            </a:r>
          </a:p>
          <a:p>
            <a:pPr lvl="2" indent="0">
              <a:buNone/>
            </a:pPr>
            <a:r>
              <a:rPr lang="cs-CZ" dirty="0">
                <a:latin typeface="Calibri" panose="020F0502020204030204" pitchFamily="34" charset="0"/>
              </a:rPr>
              <a:t>chorobám,</a:t>
            </a:r>
          </a:p>
          <a:p>
            <a:pPr lvl="2"/>
            <a:r>
              <a:rPr lang="cs-CZ" dirty="0">
                <a:latin typeface="Calibri" panose="020F0502020204030204" pitchFamily="34" charset="0"/>
              </a:rPr>
              <a:t>získají základ pro celoživotní pozitivní vztah k pohybu, sportu a aktivnímu trávení volného času.</a:t>
            </a:r>
          </a:p>
          <a:p>
            <a:pPr lvl="1"/>
            <a:endParaRPr lang="cs-CZ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Co jsou Děti na startu</a:t>
            </a:r>
            <a:endParaRPr lang="cs-CZ" dirty="0">
              <a:latin typeface="Calibri" panose="020F050202020403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2796" y="1161783"/>
            <a:ext cx="1557743" cy="15577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2796" y="3130283"/>
            <a:ext cx="1557743" cy="15577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97657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Proč všeobecná sportovní příprava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08212" y="1600200"/>
            <a:ext cx="9372601" cy="4114800"/>
          </a:xfrm>
        </p:spPr>
        <p:txBody>
          <a:bodyPr>
            <a:noAutofit/>
          </a:bodyPr>
          <a:lstStyle/>
          <a:p>
            <a:r>
              <a:rPr lang="cs-CZ" sz="1700" dirty="0">
                <a:latin typeface="Calibri" panose="020F0502020204030204" pitchFamily="34" charset="0"/>
              </a:rPr>
              <a:t>protože fyzická kondice, tělesná zdatnost a celkový zdravotní stav české populace se dlouhodobě zhoršuje,</a:t>
            </a:r>
          </a:p>
          <a:p>
            <a:r>
              <a:rPr lang="cs-CZ" sz="1700" dirty="0">
                <a:latin typeface="Calibri" panose="020F0502020204030204" pitchFamily="34" charset="0"/>
              </a:rPr>
              <a:t>protože chybí všeobecná příprava, zaměřená na rozvoj přirozené motoriky a základní pohybové dovednosti,</a:t>
            </a:r>
          </a:p>
          <a:p>
            <a:r>
              <a:rPr lang="cs-CZ" sz="1700" dirty="0">
                <a:latin typeface="Calibri" panose="020F0502020204030204" pitchFamily="34" charset="0"/>
              </a:rPr>
              <a:t>protože předčasná specializace způsobuje, že i sportující děti mají problém správně zvládat základní cviky,</a:t>
            </a:r>
          </a:p>
          <a:p>
            <a:r>
              <a:rPr lang="cs-CZ" sz="1700" dirty="0">
                <a:latin typeface="Calibri" panose="020F0502020204030204" pitchFamily="34" charset="0"/>
              </a:rPr>
              <a:t>protože předčasná specializace = jednostranné zaměření, což omezuje možnost přechodu mezi sporty,</a:t>
            </a:r>
          </a:p>
          <a:p>
            <a:r>
              <a:rPr lang="cs-CZ" sz="1700" dirty="0">
                <a:latin typeface="Calibri" panose="020F0502020204030204" pitchFamily="34" charset="0"/>
              </a:rPr>
              <a:t>protože předčasná sportovní specializace = předčasná orientace na výkon = strach z neúspěchu a stres,</a:t>
            </a:r>
          </a:p>
          <a:p>
            <a:r>
              <a:rPr lang="cs-CZ" sz="1700" dirty="0">
                <a:latin typeface="Calibri" panose="020F0502020204030204" pitchFamily="34" charset="0"/>
              </a:rPr>
              <a:t>protože orientace na výkon rozděluje děti na “lepší a horší”, čímž dochází k vyloučení pohybově méně nadaných či jinak hendikepovaných dětí (nadváha, nemoc, sociální situace) z kolektivu, což negativně ovlivňuje </a:t>
            </a:r>
            <a:r>
              <a:rPr lang="cs-CZ" sz="1700" dirty="0" smtClean="0">
                <a:latin typeface="Calibri" panose="020F0502020204030204" pitchFamily="34" charset="0"/>
              </a:rPr>
              <a:t>jejich </a:t>
            </a:r>
            <a:r>
              <a:rPr lang="cs-CZ" sz="1700" dirty="0">
                <a:latin typeface="Calibri" panose="020F0502020204030204" pitchFamily="34" charset="0"/>
              </a:rPr>
              <a:t>budoucí vztah a přístup ke zdravému aktivnímu životnímu stylu, pohybu a sportu.</a:t>
            </a:r>
          </a:p>
          <a:p>
            <a:endParaRPr lang="cs-CZ" sz="1700" dirty="0">
              <a:latin typeface="Calibri" panose="020F050202020403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2796" y="1161783"/>
            <a:ext cx="1557743" cy="15577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2796" y="3130283"/>
            <a:ext cx="1557743" cy="15577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7020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08213" y="298184"/>
            <a:ext cx="9372600" cy="1200416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Pro koho je projekt určen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9372600" cy="4114800"/>
          </a:xfrm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</a:rPr>
              <a:t>Všechny děti ve věku od 4 do 9 let. </a:t>
            </a:r>
          </a:p>
          <a:p>
            <a:r>
              <a:rPr lang="cs-CZ" dirty="0">
                <a:latin typeface="Calibri" panose="020F0502020204030204" pitchFamily="34" charset="0"/>
              </a:rPr>
              <a:t>Děti štíhlé, s nadváhou i obézní, talentované i netalentované. </a:t>
            </a:r>
          </a:p>
          <a:p>
            <a:r>
              <a:rPr lang="cs-CZ" dirty="0">
                <a:latin typeface="Calibri" panose="020F0502020204030204" pitchFamily="34" charset="0"/>
              </a:rPr>
              <a:t>Děti z měst i vesnic, z různých sociálních i ekonomických vrstev.</a:t>
            </a:r>
            <a:endParaRPr lang="cs-CZ" sz="1800" dirty="0">
              <a:latin typeface="Calibri" panose="020F0502020204030204" pitchFamily="34" charset="0"/>
            </a:endParaRPr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01900" y="3098800"/>
            <a:ext cx="3771900" cy="2514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69856" y="3094036"/>
            <a:ext cx="3779044" cy="25193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2796" y="1161783"/>
            <a:ext cx="1557743" cy="15577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2796" y="3130283"/>
            <a:ext cx="1557743" cy="15577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18351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Kdy a jak kurzy probíhají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08213" y="1638300"/>
            <a:ext cx="9372600" cy="4114800"/>
          </a:xfrm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</a:rPr>
              <a:t>Kurzy kopírují školní rok (září-leden a únor-červen) a v rámci pětiměsíčního tréninkového bloku se </a:t>
            </a:r>
            <a:r>
              <a:rPr lang="cs-CZ" dirty="0" smtClean="0">
                <a:latin typeface="Calibri" panose="020F0502020204030204" pitchFamily="34" charset="0"/>
              </a:rPr>
              <a:t>uskuteční </a:t>
            </a:r>
            <a:r>
              <a:rPr lang="cs-CZ" dirty="0">
                <a:latin typeface="Calibri" panose="020F0502020204030204" pitchFamily="34" charset="0"/>
              </a:rPr>
              <a:t>20 lekcí (1x týdně 60 minut). </a:t>
            </a:r>
            <a:endParaRPr lang="cs-CZ" dirty="0" smtClean="0">
              <a:latin typeface="Calibri" panose="020F0502020204030204" pitchFamily="34" charset="0"/>
            </a:endParaRPr>
          </a:p>
          <a:p>
            <a:r>
              <a:rPr lang="cs-CZ" dirty="0" smtClean="0">
                <a:latin typeface="Calibri" panose="020F0502020204030204" pitchFamily="34" charset="0"/>
              </a:rPr>
              <a:t>V </a:t>
            </a:r>
            <a:r>
              <a:rPr lang="cs-CZ" dirty="0">
                <a:latin typeface="Calibri" panose="020F0502020204030204" pitchFamily="34" charset="0"/>
              </a:rPr>
              <a:t>ideálním případě dítě absolvuje šest bloků během 3 let (od 4 do 9 let věku).</a:t>
            </a:r>
          </a:p>
          <a:p>
            <a:r>
              <a:rPr lang="cs-CZ" dirty="0">
                <a:latin typeface="Calibri" panose="020F0502020204030204" pitchFamily="34" charset="0"/>
              </a:rPr>
              <a:t>Ideální počet dětí v kurzu/hodině je 28- 32 dětí, maximální počet dětí v hodině je 40.</a:t>
            </a:r>
          </a:p>
          <a:p>
            <a:endParaRPr lang="cs-CZ" dirty="0">
              <a:latin typeface="Calibri" panose="020F0502020204030204" pitchFamily="34" charset="0"/>
            </a:endParaRPr>
          </a:p>
          <a:p>
            <a:endParaRPr 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306485776"/>
              </p:ext>
            </p:extLst>
          </p:nvPr>
        </p:nvGraphicFramePr>
        <p:xfrm>
          <a:off x="2032000" y="3530600"/>
          <a:ext cx="4584700" cy="2607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3057694580"/>
              </p:ext>
            </p:extLst>
          </p:nvPr>
        </p:nvGraphicFramePr>
        <p:xfrm>
          <a:off x="6388100" y="3683000"/>
          <a:ext cx="4584700" cy="2607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7" name="Obrázek 6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2796" y="1161783"/>
            <a:ext cx="1557743" cy="15577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2796" y="3130283"/>
            <a:ext cx="1557743" cy="15577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78410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5200" b="0" i="0" dirty="0" smtClean="0">
                <a:latin typeface="Calibri" panose="020F0502020204030204" pitchFamily="34" charset="0"/>
              </a:rPr>
              <a:t>Co každé dítě obdrží při vstupu do kurzu Děti na startu</a:t>
            </a:r>
            <a:endParaRPr lang="cs-CZ" sz="5200" b="0" i="0" dirty="0">
              <a:latin typeface="Calibri" panose="020F050202020403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88482" y="3619501"/>
            <a:ext cx="2951117" cy="203200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1196" y="234683"/>
            <a:ext cx="1557743" cy="15577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427456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dirty="0" smtClean="0">
                <a:latin typeface="Calibri" panose="020F0502020204030204" pitchFamily="34" charset="0"/>
              </a:rPr>
              <a:t>Tričko</a:t>
            </a:r>
            <a:endParaRPr lang="cs-CZ" sz="2600" b="0" i="0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0" indent="0" algn="l" defTabSz="914400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z="1400" b="0" i="0" dirty="0" smtClean="0">
                <a:latin typeface="Euphemia"/>
                <a:ea typeface="+mn-ea"/>
                <a:cs typeface="+mn-cs"/>
              </a:rPr>
              <a:t>Na tričku má každé dítě své jméno pro lepší komunikaci s trenéry.</a:t>
            </a:r>
            <a:endParaRPr lang="cs-CZ" sz="1400" b="0" i="0" dirty="0">
              <a:latin typeface="Euphemia"/>
              <a:ea typeface="+mn-ea"/>
              <a:cs typeface="+mn-cs"/>
            </a:endParaRPr>
          </a:p>
        </p:txBody>
      </p:sp>
      <p:pic>
        <p:nvPicPr>
          <p:cNvPr id="8" name="Zástupný symbol pro obrázek 7"/>
          <p:cNvPicPr>
            <a:picLocks noGrp="1" noChangeAspect="1"/>
          </p:cNvPicPr>
          <p:nvPr>
            <p:ph type="pic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37611" y="1917700"/>
            <a:ext cx="2951117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0914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ildren Happy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hildrenHappy_16x9_TP103461882.potx" id="{FF7B5EF7-1BBB-48ED-BE33-7820C212389D}" vid="{5CBF703C-5C80-40CE-A894-23D8FD99636A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22224F2-88E2-4E19-8BE2-5AB2030F71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Návrh prezentace s hrajícími si dětmi (kreslený obrázek, širokoúhlý)</Template>
  <TotalTime>0</TotalTime>
  <Words>859</Words>
  <Application>Microsoft Office PowerPoint</Application>
  <PresentationFormat>Vlastní</PresentationFormat>
  <Paragraphs>100</Paragraphs>
  <Slides>19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Children Happy 16x9</vt:lpstr>
      <vt:lpstr>Děti na startu</vt:lpstr>
      <vt:lpstr>Jak vznikl projekt  Děti na startu</vt:lpstr>
      <vt:lpstr>Proč vznikl projekt Děti na startu </vt:lpstr>
      <vt:lpstr>Co jsou Děti na startu</vt:lpstr>
      <vt:lpstr>Proč všeobecná sportovní příprava</vt:lpstr>
      <vt:lpstr>Pro koho je projekt určen</vt:lpstr>
      <vt:lpstr>Kdy a jak kurzy probíhají</vt:lpstr>
      <vt:lpstr>Co každé dítě obdrží při vstupu do kurzu Děti na startu</vt:lpstr>
      <vt:lpstr>Tričko</vt:lpstr>
      <vt:lpstr>Deníček sportovce</vt:lpstr>
      <vt:lpstr>Jak tyto kurzy probíhají</vt:lpstr>
      <vt:lpstr>Jak děti hodnotíme</vt:lpstr>
      <vt:lpstr>Jaké musíte mít vzdělání pro otevření kurzu</vt:lpstr>
      <vt:lpstr>Jaké jsou možnosti zapojení do projektu a financování kurzu</vt:lpstr>
      <vt:lpstr>Kde lze uskutečnit kurz Děti na startu</vt:lpstr>
      <vt:lpstr>Jak kurzy lze uskutečnit</vt:lpstr>
      <vt:lpstr>Financování kurzů</vt:lpstr>
      <vt:lpstr>Rozpočet pro jednoho pilota</vt:lpstr>
      <vt:lpstr>Kontakty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2015-04-29T17:07:47Z</dcterms:created>
  <dcterms:modified xsi:type="dcterms:W3CDTF">2016-01-04T20:44:28Z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TC034618839991</vt:lpwstr>
  </property>
</Properties>
</file>